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77" r:id="rId5"/>
    <p:sldId id="257" r:id="rId6"/>
    <p:sldId id="261" r:id="rId7"/>
    <p:sldId id="263" r:id="rId8"/>
    <p:sldId id="278" r:id="rId9"/>
    <p:sldId id="259" r:id="rId10"/>
    <p:sldId id="279" r:id="rId11"/>
    <p:sldId id="280" r:id="rId12"/>
    <p:sldId id="281" r:id="rId13"/>
    <p:sldId id="282" r:id="rId14"/>
    <p:sldId id="283" r:id="rId15"/>
    <p:sldId id="284" r:id="rId16"/>
    <p:sldId id="285" r:id="rId17"/>
    <p:sldId id="286" r:id="rId18"/>
    <p:sldId id="287" r:id="rId19"/>
    <p:sldId id="260" r:id="rId20"/>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0" autoAdjust="0"/>
  </p:normalViewPr>
  <p:slideViewPr>
    <p:cSldViewPr snapToGrid="0">
      <p:cViewPr varScale="1">
        <p:scale>
          <a:sx n="112" d="100"/>
          <a:sy n="112" d="100"/>
        </p:scale>
        <p:origin x="552" y="78"/>
      </p:cViewPr>
      <p:guideLst/>
    </p:cSldViewPr>
  </p:slideViewPr>
  <p:outlineViewPr>
    <p:cViewPr>
      <p:scale>
        <a:sx n="33" d="100"/>
        <a:sy n="33" d="100"/>
      </p:scale>
      <p:origin x="0" y="-21869"/>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0" d="100"/>
          <a:sy n="90" d="100"/>
        </p:scale>
        <p:origin x="302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C878217-F406-4B9D-BD78-7F934683A8D2}" type="datetime1">
              <a:rPr lang="nl-NL" smtClean="0"/>
              <a:t>25-6-2022</a:t>
            </a:fld>
            <a:endParaRPr lang="nl-NL"/>
          </a:p>
        </p:txBody>
      </p:sp>
      <p:sp>
        <p:nvSpPr>
          <p:cNvPr id="4" name="Tijdelijke aanduiding voor voettekst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56CFAD-C154-4C9C-AD01-665A5055065E}" type="slidenum">
              <a:rPr lang="nl-NL" smtClean="0"/>
              <a:t>‹nr.›</a:t>
            </a:fld>
            <a:endParaRPr lang="nl-NL"/>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DA1B6-EEE9-42A3-9398-9D5BEFD8F70B}" type="datetime1">
              <a:rPr lang="nl-NL" smtClean="0"/>
              <a:pPr/>
              <a:t>25-6-2022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5B62BC0-7DC4-4569-951D-2BB9475345C6}" type="slidenum">
              <a:rPr lang="nl-NL" noProof="0" smtClean="0"/>
              <a:t>‹nr.›</a:t>
            </a:fld>
            <a:endParaRPr lang="nl-NL" noProof="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1</a:t>
            </a:fld>
            <a:endParaRPr lang="nl-NL"/>
          </a:p>
        </p:txBody>
      </p:sp>
    </p:spTree>
    <p:extLst>
      <p:ext uri="{BB962C8B-B14F-4D97-AF65-F5344CB8AC3E}">
        <p14:creationId xmlns:p14="http://schemas.microsoft.com/office/powerpoint/2010/main" val="61487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10</a:t>
            </a:fld>
            <a:endParaRPr lang="nl-NL"/>
          </a:p>
        </p:txBody>
      </p:sp>
    </p:spTree>
    <p:extLst>
      <p:ext uri="{BB962C8B-B14F-4D97-AF65-F5344CB8AC3E}">
        <p14:creationId xmlns:p14="http://schemas.microsoft.com/office/powerpoint/2010/main" val="346765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11</a:t>
            </a:fld>
            <a:endParaRPr lang="nl-NL"/>
          </a:p>
        </p:txBody>
      </p:sp>
    </p:spTree>
    <p:extLst>
      <p:ext uri="{BB962C8B-B14F-4D97-AF65-F5344CB8AC3E}">
        <p14:creationId xmlns:p14="http://schemas.microsoft.com/office/powerpoint/2010/main" val="329890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12</a:t>
            </a:fld>
            <a:endParaRPr lang="nl-NL"/>
          </a:p>
        </p:txBody>
      </p:sp>
    </p:spTree>
    <p:extLst>
      <p:ext uri="{BB962C8B-B14F-4D97-AF65-F5344CB8AC3E}">
        <p14:creationId xmlns:p14="http://schemas.microsoft.com/office/powerpoint/2010/main" val="171425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13</a:t>
            </a:fld>
            <a:endParaRPr lang="nl-NL"/>
          </a:p>
        </p:txBody>
      </p:sp>
    </p:spTree>
    <p:extLst>
      <p:ext uri="{BB962C8B-B14F-4D97-AF65-F5344CB8AC3E}">
        <p14:creationId xmlns:p14="http://schemas.microsoft.com/office/powerpoint/2010/main" val="4203606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14</a:t>
            </a:fld>
            <a:endParaRPr lang="nl-NL"/>
          </a:p>
        </p:txBody>
      </p:sp>
    </p:spTree>
    <p:extLst>
      <p:ext uri="{BB962C8B-B14F-4D97-AF65-F5344CB8AC3E}">
        <p14:creationId xmlns:p14="http://schemas.microsoft.com/office/powerpoint/2010/main" val="3903358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F5B62BC0-7DC4-4569-951D-2BB9475345C6}" type="slidenum">
              <a:rPr lang="nl-NL" smtClean="0"/>
              <a:t>15</a:t>
            </a:fld>
            <a:endParaRPr lang="nl-NL"/>
          </a:p>
        </p:txBody>
      </p:sp>
    </p:spTree>
    <p:extLst>
      <p:ext uri="{BB962C8B-B14F-4D97-AF65-F5344CB8AC3E}">
        <p14:creationId xmlns:p14="http://schemas.microsoft.com/office/powerpoint/2010/main" val="2133225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16</a:t>
            </a:fld>
            <a:endParaRPr lang="nl-NL"/>
          </a:p>
        </p:txBody>
      </p:sp>
    </p:spTree>
    <p:extLst>
      <p:ext uri="{BB962C8B-B14F-4D97-AF65-F5344CB8AC3E}">
        <p14:creationId xmlns:p14="http://schemas.microsoft.com/office/powerpoint/2010/main" val="311381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2</a:t>
            </a:fld>
            <a:endParaRPr lang="nl-NL"/>
          </a:p>
        </p:txBody>
      </p:sp>
    </p:spTree>
    <p:extLst>
      <p:ext uri="{BB962C8B-B14F-4D97-AF65-F5344CB8AC3E}">
        <p14:creationId xmlns:p14="http://schemas.microsoft.com/office/powerpoint/2010/main" val="11337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3</a:t>
            </a:fld>
            <a:endParaRPr lang="nl-NL"/>
          </a:p>
        </p:txBody>
      </p:sp>
    </p:spTree>
    <p:extLst>
      <p:ext uri="{BB962C8B-B14F-4D97-AF65-F5344CB8AC3E}">
        <p14:creationId xmlns:p14="http://schemas.microsoft.com/office/powerpoint/2010/main" val="414430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F5B62BC0-7DC4-4569-951D-2BB9475345C6}" type="slidenum">
              <a:rPr lang="nl-NL" smtClean="0"/>
              <a:t>4</a:t>
            </a:fld>
            <a:endParaRPr lang="nl-NL"/>
          </a:p>
        </p:txBody>
      </p:sp>
    </p:spTree>
    <p:extLst>
      <p:ext uri="{BB962C8B-B14F-4D97-AF65-F5344CB8AC3E}">
        <p14:creationId xmlns:p14="http://schemas.microsoft.com/office/powerpoint/2010/main" val="275186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F5B62BC0-7DC4-4569-951D-2BB9475345C6}" type="slidenum">
              <a:rPr lang="nl-NL" smtClean="0"/>
              <a:t>5</a:t>
            </a:fld>
            <a:endParaRPr lang="nl-NL"/>
          </a:p>
        </p:txBody>
      </p:sp>
    </p:spTree>
    <p:extLst>
      <p:ext uri="{BB962C8B-B14F-4D97-AF65-F5344CB8AC3E}">
        <p14:creationId xmlns:p14="http://schemas.microsoft.com/office/powerpoint/2010/main" val="92068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6</a:t>
            </a:fld>
            <a:endParaRPr lang="nl-NL"/>
          </a:p>
        </p:txBody>
      </p:sp>
    </p:spTree>
    <p:extLst>
      <p:ext uri="{BB962C8B-B14F-4D97-AF65-F5344CB8AC3E}">
        <p14:creationId xmlns:p14="http://schemas.microsoft.com/office/powerpoint/2010/main" val="27873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F5B62BC0-7DC4-4569-951D-2BB9475345C6}" type="slidenum">
              <a:rPr lang="nl-NL" smtClean="0"/>
              <a:t>7</a:t>
            </a:fld>
            <a:endParaRPr lang="nl-NL"/>
          </a:p>
        </p:txBody>
      </p:sp>
    </p:spTree>
    <p:extLst>
      <p:ext uri="{BB962C8B-B14F-4D97-AF65-F5344CB8AC3E}">
        <p14:creationId xmlns:p14="http://schemas.microsoft.com/office/powerpoint/2010/main" val="139905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8</a:t>
            </a:fld>
            <a:endParaRPr lang="nl-NL"/>
          </a:p>
        </p:txBody>
      </p:sp>
    </p:spTree>
    <p:extLst>
      <p:ext uri="{BB962C8B-B14F-4D97-AF65-F5344CB8AC3E}">
        <p14:creationId xmlns:p14="http://schemas.microsoft.com/office/powerpoint/2010/main" val="54427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9</a:t>
            </a:fld>
            <a:endParaRPr lang="nl-NL"/>
          </a:p>
        </p:txBody>
      </p:sp>
    </p:spTree>
    <p:extLst>
      <p:ext uri="{BB962C8B-B14F-4D97-AF65-F5344CB8AC3E}">
        <p14:creationId xmlns:p14="http://schemas.microsoft.com/office/powerpoint/2010/main" val="392921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nl-NL" noProof="0"/>
              <a:t>Klik om foto toe te voegen</a:t>
            </a:r>
          </a:p>
        </p:txBody>
      </p:sp>
      <p:sp>
        <p:nvSpPr>
          <p:cNvPr id="3" name="Titel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6000" cap="all" spc="100" baseline="0">
                <a:solidFill>
                  <a:schemeClr val="accent1"/>
                </a:solidFill>
              </a:defRPr>
            </a:lvl1pPr>
          </a:lstStyle>
          <a:p>
            <a:pPr rtl="0"/>
            <a:r>
              <a:rPr lang="nl-NL" noProof="0"/>
              <a:t>Titel toevoegen</a:t>
            </a:r>
          </a:p>
        </p:txBody>
      </p:sp>
      <p:sp>
        <p:nvSpPr>
          <p:cNvPr id="12" name="Tijdelijke aanduiding voor tekst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mn-lt"/>
              </a:defRPr>
            </a:lvl1pPr>
          </a:lstStyle>
          <a:p>
            <a:pPr lvl="0" rtl="0"/>
            <a:r>
              <a:rPr lang="nl-NL" noProof="0"/>
              <a:t>Klik om subtitel toe te voegen</a:t>
            </a:r>
          </a:p>
        </p:txBody>
      </p:sp>
      <p:sp>
        <p:nvSpPr>
          <p:cNvPr id="2" name="Rechthoek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marktkans">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rtlCol="0" anchor="ctr"/>
          <a:lstStyle>
            <a:lvl1pPr algn="ctr">
              <a:defRPr sz="2400" cap="all" spc="100" baseline="0">
                <a:solidFill>
                  <a:schemeClr val="accent2"/>
                </a:solidFill>
              </a:defRPr>
            </a:lvl1pPr>
          </a:lstStyle>
          <a:p>
            <a:pPr rtl="0"/>
            <a:r>
              <a:rPr lang="nl-NL" noProof="0"/>
              <a:t>Klik om titel toe te voegen</a:t>
            </a:r>
          </a:p>
        </p:txBody>
      </p:sp>
      <p:sp>
        <p:nvSpPr>
          <p:cNvPr id="21" name="Tijdelijke aanduiding voor tekst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nl-NL" noProof="0"/>
              <a:t>tekst</a:t>
            </a:r>
          </a:p>
        </p:txBody>
      </p:sp>
      <p:sp>
        <p:nvSpPr>
          <p:cNvPr id="20" name="Tijdelijke aanduiding voor tekst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nl-NL" noProof="0"/>
              <a:t>Klik om tekst toe te voegen</a:t>
            </a:r>
          </a:p>
        </p:txBody>
      </p:sp>
      <p:sp>
        <p:nvSpPr>
          <p:cNvPr id="27" name="Tijdelijke aanduiding voor tekst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29" name="Tijdelijke aanduiding voor tekst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nl-NL" noProof="0"/>
              <a:t>tekst</a:t>
            </a:r>
          </a:p>
        </p:txBody>
      </p:sp>
      <p:sp>
        <p:nvSpPr>
          <p:cNvPr id="28" name="Tijdelijke aanduiding voor tekst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nl-NL" noProof="0"/>
              <a:t>Klik om tekst toe te voegen</a:t>
            </a:r>
          </a:p>
        </p:txBody>
      </p:sp>
      <p:sp>
        <p:nvSpPr>
          <p:cNvPr id="30" name="Tijdelijke aanduiding voor tekst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32" name="Tijdelijke aanduiding voor tekst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nl-NL" noProof="0"/>
              <a:t>tekst</a:t>
            </a:r>
          </a:p>
        </p:txBody>
      </p:sp>
      <p:sp>
        <p:nvSpPr>
          <p:cNvPr id="31" name="Tijdelijke aanduiding voor tekst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nl-NL" noProof="0"/>
              <a:t>Klik om tekst toe te voegen</a:t>
            </a:r>
          </a:p>
        </p:txBody>
      </p:sp>
      <p:sp>
        <p:nvSpPr>
          <p:cNvPr id="33" name="Tijdelijke aanduiding voor tekst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16" name="Tijdelijke aanduiding voor afbeelding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rtlCol="0"/>
          <a:lstStyle>
            <a:lvl1pPr marL="0" indent="0" algn="ctr">
              <a:buNone/>
              <a:defRPr/>
            </a:lvl1pPr>
          </a:lstStyle>
          <a:p>
            <a:pPr rtl="0"/>
            <a:r>
              <a:rPr lang="nl-NL" noProof="0"/>
              <a:t>Klik om foto toe te voegen</a:t>
            </a:r>
          </a:p>
        </p:txBody>
      </p:sp>
      <p:sp>
        <p:nvSpPr>
          <p:cNvPr id="36" name="Tijdelijke aanduiding voor datum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nl-NL" noProof="0"/>
              <a:t>20XX</a:t>
            </a:r>
          </a:p>
        </p:txBody>
      </p:sp>
      <p:sp>
        <p:nvSpPr>
          <p:cNvPr id="37" name="Tijdelijke aanduiding voor voettekst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nl-NL" noProof="0"/>
              <a:t>Verkooppresentatie</a:t>
            </a:r>
          </a:p>
        </p:txBody>
      </p:sp>
      <p:sp>
        <p:nvSpPr>
          <p:cNvPr id="38" name="Tijdelijke aanduiding voor dianumm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31822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ze concurrent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rtlCol="0" anchor="b"/>
          <a:lstStyle>
            <a:lvl1pPr>
              <a:defRPr sz="2400" cap="all" spc="100" baseline="0">
                <a:solidFill>
                  <a:schemeClr val="accent2"/>
                </a:solidFill>
              </a:defRPr>
            </a:lvl1pPr>
          </a:lstStyle>
          <a:p>
            <a:pPr rtl="0"/>
            <a:r>
              <a:rPr lang="nl-NL" noProof="0"/>
              <a:t>Klik om titel toe te voegen</a:t>
            </a:r>
          </a:p>
        </p:txBody>
      </p:sp>
      <p:sp>
        <p:nvSpPr>
          <p:cNvPr id="7" name="Tijdelijke aanduiding voor afbeelding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rtlCol="0"/>
          <a:lstStyle>
            <a:lvl1pPr marL="0" indent="0" algn="ctr">
              <a:buNone/>
              <a:defRPr/>
            </a:lvl1pPr>
          </a:lstStyle>
          <a:p>
            <a:pPr rtl="0"/>
            <a:r>
              <a:rPr lang="nl-NL" noProof="0"/>
              <a:t>Klik om foto toe te voegen</a:t>
            </a:r>
          </a:p>
        </p:txBody>
      </p:sp>
      <p:sp>
        <p:nvSpPr>
          <p:cNvPr id="12" name="Tijdelijke aanduiding voor tekst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11" name="Tijdelijke aanduiding voor tekst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15" name="Tijdelijke aanduiding voor tekst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14" name="Tijdelijke aanduiding voor tekst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8" name="Tijdelijke aanduiding voor datum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nl-NL" noProof="0"/>
              <a:t>20XX</a:t>
            </a:r>
          </a:p>
        </p:txBody>
      </p:sp>
      <p:sp>
        <p:nvSpPr>
          <p:cNvPr id="9" name="Tijdelijke aanduiding voor voettekst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nl-NL" noProof="0"/>
              <a:t>Verkooppresentatie</a:t>
            </a:r>
          </a:p>
        </p:txBody>
      </p:sp>
      <p:sp>
        <p:nvSpPr>
          <p:cNvPr id="10" name="Tijdelijke aanduiding voor dianumm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ze concurrentie v2">
    <p:spTree>
      <p:nvGrpSpPr>
        <p:cNvPr id="1" name=""/>
        <p:cNvGrpSpPr/>
        <p:nvPr/>
      </p:nvGrpSpPr>
      <p:grpSpPr>
        <a:xfrm>
          <a:off x="0" y="0"/>
          <a:ext cx="0" cy="0"/>
          <a:chOff x="0" y="0"/>
          <a:chExt cx="0" cy="0"/>
        </a:xfrm>
      </p:grpSpPr>
      <p:pic>
        <p:nvPicPr>
          <p:cNvPr id="49" name="Afbeelding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Rechte verbindingslijn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hthoek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3" name="Rechthoek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5" name="Rechthoek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7" name="Rechthoek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Rechthoek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1" name="Rechthoek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nl-NL" noProof="0"/>
              <a:t>Klik om titel toe te voegen</a:t>
            </a:r>
          </a:p>
        </p:txBody>
      </p:sp>
      <p:sp>
        <p:nvSpPr>
          <p:cNvPr id="38" name="Tijdelijke aanduiding voor tekst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rtlCol="0" anchor="b"/>
          <a:lstStyle>
            <a:lvl1pPr marL="0" indent="0" algn="ctr">
              <a:buNone/>
              <a:defRPr sz="1400" cap="all" spc="100" baseline="0">
                <a:solidFill>
                  <a:schemeClr val="bg1">
                    <a:lumMod val="50000"/>
                  </a:schemeClr>
                </a:solidFill>
                <a:latin typeface="+mj-lt"/>
              </a:defRPr>
            </a:lvl1pPr>
          </a:lstStyle>
          <a:p>
            <a:pPr lvl="0" rtl="0"/>
            <a:r>
              <a:rPr lang="nl-NL" noProof="0"/>
              <a:t>Klik om naam toe te voegen</a:t>
            </a:r>
          </a:p>
        </p:txBody>
      </p:sp>
      <p:sp>
        <p:nvSpPr>
          <p:cNvPr id="42" name="Tijdelijke aanduiding voor tekst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rtlCol="0"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rtl="0"/>
            <a:r>
              <a:rPr lang="nl-NL" noProof="0"/>
              <a:t>Klik om naam toe te voegen</a:t>
            </a:r>
          </a:p>
        </p:txBody>
      </p:sp>
      <p:sp>
        <p:nvSpPr>
          <p:cNvPr id="47" name="Tijdelijke aanduiding voor tekst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nl-NL" noProof="0"/>
              <a:t>naam</a:t>
            </a:r>
          </a:p>
        </p:txBody>
      </p:sp>
      <p:sp>
        <p:nvSpPr>
          <p:cNvPr id="40" name="Tijdelijke aanduiding voor tekst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rtlCol="0" anchor="t"/>
          <a:lstStyle>
            <a:lvl1pPr marL="0" indent="0" algn="r">
              <a:buNone/>
              <a:defRPr sz="1400" cap="all" spc="100" baseline="0">
                <a:solidFill>
                  <a:schemeClr val="bg1">
                    <a:lumMod val="50000"/>
                  </a:schemeClr>
                </a:solidFill>
                <a:latin typeface="+mj-lt"/>
              </a:defRPr>
            </a:lvl1pPr>
          </a:lstStyle>
          <a:p>
            <a:pPr lvl="0" rtl="0"/>
            <a:r>
              <a:rPr lang="nl-NL" noProof="0"/>
              <a:t>Klik om naam toe te voegen</a:t>
            </a:r>
          </a:p>
        </p:txBody>
      </p:sp>
      <p:sp>
        <p:nvSpPr>
          <p:cNvPr id="41" name="Tijdelijke aanduiding voor tekst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rtlCol="0" anchor="t"/>
          <a:lstStyle>
            <a:lvl1pPr marL="0" indent="0" algn="l">
              <a:buNone/>
              <a:defRPr sz="1400" cap="all" spc="100" baseline="0">
                <a:solidFill>
                  <a:schemeClr val="bg1">
                    <a:lumMod val="50000"/>
                  </a:schemeClr>
                </a:solidFill>
                <a:latin typeface="+mj-lt"/>
              </a:defRPr>
            </a:lvl1pPr>
          </a:lstStyle>
          <a:p>
            <a:pPr lvl="0" rtl="0"/>
            <a:r>
              <a:rPr lang="nl-NL" noProof="0"/>
              <a:t>Klik om naam toe te voegen</a:t>
            </a:r>
          </a:p>
        </p:txBody>
      </p:sp>
      <p:sp>
        <p:nvSpPr>
          <p:cNvPr id="45" name="Tijdelijke aanduiding voor tekst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rtlCol="0" anchor="ctr"/>
          <a:lstStyle>
            <a:lvl1pPr marL="0" indent="0" algn="ctr">
              <a:buNone/>
              <a:defRPr sz="1600" cap="all" spc="100" baseline="0">
                <a:solidFill>
                  <a:schemeClr val="bg2">
                    <a:lumMod val="50000"/>
                  </a:schemeClr>
                </a:solidFill>
                <a:latin typeface="+mj-lt"/>
              </a:defRPr>
            </a:lvl1pPr>
          </a:lstStyle>
          <a:p>
            <a:pPr lvl="0" rtl="0"/>
            <a:r>
              <a:rPr lang="nl-NL" noProof="0"/>
              <a:t>naam</a:t>
            </a:r>
          </a:p>
        </p:txBody>
      </p:sp>
      <p:sp>
        <p:nvSpPr>
          <p:cNvPr id="43" name="Tijdelijke aanduiding voor tekst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rtlCol="0" anchor="ctr"/>
          <a:lstStyle>
            <a:lvl1pPr marL="0" indent="0" algn="ctr">
              <a:buNone/>
              <a:defRPr sz="1600" cap="all" spc="100" baseline="0">
                <a:solidFill>
                  <a:schemeClr val="accent1">
                    <a:lumMod val="75000"/>
                  </a:schemeClr>
                </a:solidFill>
                <a:latin typeface="+mj-lt"/>
              </a:defRPr>
            </a:lvl1pPr>
          </a:lstStyle>
          <a:p>
            <a:pPr lvl="0" rtl="0"/>
            <a:r>
              <a:rPr lang="nl-NL" noProof="0"/>
              <a:t>naam</a:t>
            </a:r>
          </a:p>
        </p:txBody>
      </p:sp>
      <p:sp>
        <p:nvSpPr>
          <p:cNvPr id="44" name="Tijdelijke aanduiding voor tekst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rtlCol="0" anchor="ctr"/>
          <a:lstStyle>
            <a:lvl1pPr marL="0" indent="0" algn="ctr">
              <a:buNone/>
              <a:defRPr sz="1600" cap="all" spc="100" baseline="0">
                <a:solidFill>
                  <a:schemeClr val="accent1">
                    <a:lumMod val="50000"/>
                  </a:schemeClr>
                </a:solidFill>
                <a:latin typeface="+mj-lt"/>
              </a:defRPr>
            </a:lvl1pPr>
          </a:lstStyle>
          <a:p>
            <a:pPr lvl="0" rtl="0"/>
            <a:r>
              <a:rPr lang="nl-NL" noProof="0"/>
              <a:t>naam</a:t>
            </a:r>
          </a:p>
        </p:txBody>
      </p:sp>
      <p:sp>
        <p:nvSpPr>
          <p:cNvPr id="46" name="Tijdelijke aanduiding voor tekst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rtlCol="0" anchor="ctr"/>
          <a:lstStyle>
            <a:lvl1pPr marL="0" indent="0" algn="ctr">
              <a:buNone/>
              <a:defRPr sz="1600" cap="all" spc="100" baseline="0">
                <a:solidFill>
                  <a:schemeClr val="bg2">
                    <a:lumMod val="75000"/>
                  </a:schemeClr>
                </a:solidFill>
                <a:latin typeface="+mj-lt"/>
              </a:defRPr>
            </a:lvl1pPr>
          </a:lstStyle>
          <a:p>
            <a:pPr lvl="0" rtl="0"/>
            <a:r>
              <a:rPr lang="nl-NL" noProof="0"/>
              <a:t>naam</a:t>
            </a:r>
          </a:p>
        </p:txBody>
      </p:sp>
      <p:sp>
        <p:nvSpPr>
          <p:cNvPr id="39" name="Tijdelijke aanduiding voor tekst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rtlCol="0" anchor="t"/>
          <a:lstStyle>
            <a:lvl1pPr marL="0" indent="0" algn="ctr">
              <a:buNone/>
              <a:defRPr sz="1400" cap="all" spc="100" baseline="0">
                <a:solidFill>
                  <a:schemeClr val="bg1">
                    <a:lumMod val="50000"/>
                  </a:schemeClr>
                </a:solidFill>
                <a:latin typeface="+mj-lt"/>
              </a:defRPr>
            </a:lvl1pPr>
          </a:lstStyle>
          <a:p>
            <a:pPr lvl="0" rtl="0"/>
            <a:r>
              <a:rPr lang="nl-NL" noProof="0"/>
              <a:t>Klik om naam toe te voegen</a:t>
            </a:r>
          </a:p>
        </p:txBody>
      </p:sp>
      <p:sp>
        <p:nvSpPr>
          <p:cNvPr id="3" name="Tijdelijke aanduiding voor datum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nl-NL" noProof="0"/>
              <a:t>20XX</a:t>
            </a:r>
          </a:p>
        </p:txBody>
      </p:sp>
      <p:sp>
        <p:nvSpPr>
          <p:cNvPr id="4" name="Tijdelijke aanduiding voor voettekst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nl-NL" noProof="0"/>
              <a:t>Verkooppresentatie</a:t>
            </a:r>
          </a:p>
        </p:txBody>
      </p:sp>
      <p:sp>
        <p:nvSpPr>
          <p:cNvPr id="5" name="Tijdelijke aanduiding voor dianumm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31608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eistrateg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rtlCol="0" anchor="ctr"/>
          <a:lstStyle>
            <a:lvl1pPr>
              <a:defRPr sz="2400" cap="all" spc="100" baseline="0">
                <a:solidFill>
                  <a:schemeClr val="accent2"/>
                </a:solidFill>
              </a:defRPr>
            </a:lvl1pPr>
          </a:lstStyle>
          <a:p>
            <a:pPr rtl="0"/>
            <a:r>
              <a:rPr lang="nl-NL" noProof="0"/>
              <a:t>Klik om titel toe te voegen</a:t>
            </a:r>
          </a:p>
        </p:txBody>
      </p:sp>
      <p:sp>
        <p:nvSpPr>
          <p:cNvPr id="11" name="Tijdelijke aanduiding voor tekst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rtlCol="0" anchor="ctr"/>
          <a:lstStyle>
            <a:lvl1pPr marL="0" indent="0" algn="l">
              <a:buNone/>
              <a:defRPr sz="2000" cap="none" spc="100" baseline="0">
                <a:solidFill>
                  <a:schemeClr val="accent2"/>
                </a:solidFill>
                <a:latin typeface="+mn-lt"/>
              </a:defRPr>
            </a:lvl1pPr>
          </a:lstStyle>
          <a:p>
            <a:pPr lvl="0" rtl="0"/>
            <a:r>
              <a:rPr lang="nl-NL" noProof="0"/>
              <a:t>Klik om titel toe te voegen</a:t>
            </a:r>
          </a:p>
        </p:txBody>
      </p:sp>
      <p:sp>
        <p:nvSpPr>
          <p:cNvPr id="19" name="Tijdelijke aanduiding voor tekst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nl-NL" noProof="0"/>
              <a:t>Klik om naam toe te voegen</a:t>
            </a:r>
          </a:p>
        </p:txBody>
      </p:sp>
      <p:sp>
        <p:nvSpPr>
          <p:cNvPr id="20" name="Tijdelijke aanduiding voor tekst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nl-NL" noProof="0"/>
              <a:t>Klik om tekst toe te voegen</a:t>
            </a:r>
          </a:p>
        </p:txBody>
      </p:sp>
      <p:sp>
        <p:nvSpPr>
          <p:cNvPr id="22" name="Tijdelijke aanduiding voor tekst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nl-NL" noProof="0"/>
              <a:t>Klik om naam toe te voegen</a:t>
            </a:r>
          </a:p>
        </p:txBody>
      </p:sp>
      <p:sp>
        <p:nvSpPr>
          <p:cNvPr id="23" name="Tijdelijke aanduiding voor tekst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nl-NL" noProof="0"/>
              <a:t>Klik om tekst toe te voegen</a:t>
            </a:r>
          </a:p>
        </p:txBody>
      </p:sp>
      <p:sp>
        <p:nvSpPr>
          <p:cNvPr id="25" name="Tijdelijke aanduiding voor tekst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nl-NL" noProof="0"/>
              <a:t>Klik om naam toe te voegen</a:t>
            </a:r>
          </a:p>
        </p:txBody>
      </p:sp>
      <p:sp>
        <p:nvSpPr>
          <p:cNvPr id="26" name="Tijdelijke aanduiding voor tekst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nl-NL" noProof="0"/>
              <a:t>Klik om tekst toe te voegen</a:t>
            </a:r>
          </a:p>
        </p:txBody>
      </p:sp>
      <p:sp>
        <p:nvSpPr>
          <p:cNvPr id="17" name="Tijdelijke aanduiding voor datum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pPr rtl="0"/>
            <a:r>
              <a:rPr lang="nl-NL" noProof="0"/>
              <a:t>20XX</a:t>
            </a:r>
          </a:p>
        </p:txBody>
      </p:sp>
      <p:sp>
        <p:nvSpPr>
          <p:cNvPr id="27" name="Tijdelijke aanduiding voor voettekst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nl-NL" noProof="0"/>
              <a:t>Verkooppresentatie</a:t>
            </a:r>
          </a:p>
        </p:txBody>
      </p:sp>
      <p:sp>
        <p:nvSpPr>
          <p:cNvPr id="7" name="Tijdelijke aanduiding voor afbeelding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rtlCol="0"/>
          <a:lstStyle>
            <a:lvl1pPr marL="0" indent="0" algn="ctr">
              <a:buNone/>
              <a:defRPr/>
            </a:lvl1pPr>
          </a:lstStyle>
          <a:p>
            <a:pPr rtl="0"/>
            <a:r>
              <a:rPr lang="nl-NL" noProof="0"/>
              <a:t>Klik om foto toe te voegen</a:t>
            </a:r>
          </a:p>
        </p:txBody>
      </p:sp>
      <p:sp>
        <p:nvSpPr>
          <p:cNvPr id="28" name="Tijdelijke aanduiding voor dianumm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237120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dach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Titel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rtlCol="0" anchor="ctr"/>
          <a:lstStyle>
            <a:lvl1pPr algn="ctr">
              <a:defRPr sz="2400" cap="all" spc="100" baseline="0">
                <a:solidFill>
                  <a:schemeClr val="tx2">
                    <a:lumMod val="75000"/>
                  </a:schemeClr>
                </a:solidFill>
              </a:defRPr>
            </a:lvl1pPr>
          </a:lstStyle>
          <a:p>
            <a:pPr rtl="0"/>
            <a:r>
              <a:rPr lang="nl-NL" noProof="0"/>
              <a:t>KLIK OM titel toe te voegen</a:t>
            </a:r>
          </a:p>
        </p:txBody>
      </p:sp>
      <p:sp>
        <p:nvSpPr>
          <p:cNvPr id="34" name="Tijdelijke aanduiding voor tekst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rtlCol="0" anchor="ctr"/>
          <a:lstStyle>
            <a:lvl1pPr marL="0" indent="0" algn="ctr">
              <a:buNone/>
              <a:defRPr sz="2000" cap="none" spc="100" baseline="0">
                <a:solidFill>
                  <a:schemeClr val="tx2">
                    <a:lumMod val="75000"/>
                  </a:schemeClr>
                </a:solidFill>
                <a:latin typeface="+mn-lt"/>
              </a:defRPr>
            </a:lvl1pPr>
          </a:lstStyle>
          <a:p>
            <a:pPr lvl="0" rtl="0"/>
            <a:r>
              <a:rPr lang="nl-NL" noProof="0"/>
              <a:t>Klik om titel toe te voegen</a:t>
            </a:r>
          </a:p>
        </p:txBody>
      </p:sp>
      <p:sp>
        <p:nvSpPr>
          <p:cNvPr id="35" name="Tijdelijke aanduiding voor tekst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nl-NL" noProof="0"/>
              <a:t>Klik om titel toe te voegen</a:t>
            </a:r>
          </a:p>
        </p:txBody>
      </p:sp>
      <p:sp>
        <p:nvSpPr>
          <p:cNvPr id="11" name="Tijdelijke aanduiding voor tekst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nl-NL" noProof="0"/>
              <a:t>Klik om titel toe te voegen</a:t>
            </a:r>
          </a:p>
        </p:txBody>
      </p:sp>
      <p:sp>
        <p:nvSpPr>
          <p:cNvPr id="30" name="Tijdelijke aanduiding voor inhoud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nl-NL" noProof="0"/>
              <a:t>Klik om inhoud toe te voegen</a:t>
            </a:r>
          </a:p>
        </p:txBody>
      </p:sp>
      <p:sp>
        <p:nvSpPr>
          <p:cNvPr id="37" name="Tijdelijke aanduiding voor inhoud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nl-NL" noProof="0"/>
              <a:t>Klik om inhoud toe te voegen</a:t>
            </a:r>
          </a:p>
        </p:txBody>
      </p:sp>
      <p:sp>
        <p:nvSpPr>
          <p:cNvPr id="3" name="Tijdelijke aanduiding voor datum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p>
            <a:pPr rtl="0"/>
            <a:r>
              <a:rPr lang="nl-NL" noProof="0"/>
              <a:t>20XX</a:t>
            </a:r>
          </a:p>
        </p:txBody>
      </p:sp>
      <p:sp>
        <p:nvSpPr>
          <p:cNvPr id="4" name="Tijdelijke aanduiding voor voettekst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p>
            <a:pPr rtl="0"/>
            <a:r>
              <a:rPr lang="nl-NL" noProof="0"/>
              <a:t>Verkooppresentatie</a:t>
            </a:r>
          </a:p>
        </p:txBody>
      </p:sp>
      <p:sp>
        <p:nvSpPr>
          <p:cNvPr id="5" name="Tijdelijke aanduiding voor dianumm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7811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eejarig actieplan">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Rechte verbindingslijn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ep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Rechte verbindingslijn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Rechte verbindingslijn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el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rtlCol="0" anchor="ctr"/>
          <a:lstStyle>
            <a:lvl1pPr algn="ctr">
              <a:defRPr sz="2400" cap="all" spc="100" baseline="0">
                <a:solidFill>
                  <a:schemeClr val="tx2"/>
                </a:solidFill>
              </a:defRPr>
            </a:lvl1pPr>
          </a:lstStyle>
          <a:p>
            <a:pPr rtl="0"/>
            <a:r>
              <a:rPr lang="nl-NL" noProof="0"/>
              <a:t>Klik om titel toe te voegen</a:t>
            </a:r>
          </a:p>
        </p:txBody>
      </p:sp>
      <p:sp>
        <p:nvSpPr>
          <p:cNvPr id="58" name="Tijdelijke aanduiding voor tekst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nl-NL" noProof="0"/>
              <a:t>Klik om tekst toe te voegen</a:t>
            </a:r>
          </a:p>
        </p:txBody>
      </p:sp>
      <p:sp>
        <p:nvSpPr>
          <p:cNvPr id="59" name="Tijdelijke aanduiding voor tekst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nl-NL" noProof="0"/>
              <a:t>Klik om tekst toe te voegen</a:t>
            </a:r>
          </a:p>
        </p:txBody>
      </p:sp>
      <p:sp>
        <p:nvSpPr>
          <p:cNvPr id="60" name="Tijdelijke aanduiding voor tekst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nl-NL" noProof="0"/>
              <a:t>Klik om tekst toe te voegen</a:t>
            </a:r>
          </a:p>
        </p:txBody>
      </p:sp>
      <p:sp>
        <p:nvSpPr>
          <p:cNvPr id="56" name="Tijdelijke aanduiding voor tekst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nl-NL" noProof="0"/>
              <a:t>Jaar toevoegen</a:t>
            </a:r>
          </a:p>
        </p:txBody>
      </p:sp>
      <p:sp>
        <p:nvSpPr>
          <p:cNvPr id="20" name="Tijdelijke aanduiding voor tekst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21" name="Tijdelijke aanduiding voor tekst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22" name="Tijdelijke aanduiding voor tekst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23" name="Tijdelijke aanduiding voor tekst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24" name="Tijdelijke aanduiding voor tekst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25" name="Tijdelijke aanduiding voor tekst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26" name="Tijdelijke aanduiding voor tekst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27" name="Tijdelijke aanduiding voor tekst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28" name="Tijdelijke aanduiding voor tekst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29" name="Tijdelijke aanduiding voor tekst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30" name="Tijdelijke aanduiding voor tekst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31" name="Tijdelijke aanduiding voor tekst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61" name="Tijdelijke aanduiding voor tekst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nl-NL" noProof="0"/>
              <a:t>Klik om tekst toe te voegen</a:t>
            </a:r>
          </a:p>
        </p:txBody>
      </p:sp>
      <p:sp>
        <p:nvSpPr>
          <p:cNvPr id="62" name="Tijdelijke aanduiding voor tekst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rtlCol="0"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rtl="0"/>
            <a:r>
              <a:rPr lang="nl-NL" noProof="0"/>
              <a:t>Klik om tekst toe te voegen</a:t>
            </a:r>
          </a:p>
        </p:txBody>
      </p:sp>
      <p:sp>
        <p:nvSpPr>
          <p:cNvPr id="63" name="Tijdelijke aanduiding voor tekst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rtl="0"/>
            <a:r>
              <a:rPr lang="nl-NL" noProof="0"/>
              <a:t>Klik om tekst toe te voegen</a:t>
            </a:r>
          </a:p>
        </p:txBody>
      </p:sp>
      <p:sp>
        <p:nvSpPr>
          <p:cNvPr id="57" name="Tijdelijke aanduiding voor tekst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nl-NL" noProof="0"/>
              <a:t>Jaar toevoegen</a:t>
            </a:r>
          </a:p>
        </p:txBody>
      </p:sp>
      <p:sp>
        <p:nvSpPr>
          <p:cNvPr id="32" name="Tijdelijke aanduiding voor tekst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33" name="Tijdelijke aanduiding voor tekst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34" name="Tijdelijke aanduiding voor tekst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35" name="Tijdelijke aanduiding voor tekst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36" name="Tijdelijke aanduiding voor tekst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37" name="Tijdelijke aanduiding voor tekst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38" name="Tijdelijke aanduiding voor tekst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39" name="Tijdelijke aanduiding voor tekst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40" name="Tijdelijke aanduiding voor tekst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41" name="Tijdelijke aanduiding voor tekst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42" name="Tijdelijke aanduiding voor tekst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sp>
        <p:nvSpPr>
          <p:cNvPr id="43" name="Tijdelijke aanduiding voor tekst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nl-NL" noProof="0"/>
              <a:t>Klik om tekst toe te voegen</a:t>
            </a:r>
          </a:p>
        </p:txBody>
      </p:sp>
      <p:grpSp>
        <p:nvGrpSpPr>
          <p:cNvPr id="44" name="Groep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Rechte verbindingslijn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oep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105" name="Groep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Rechte verbindingslijn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ep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pic>
        <p:nvPicPr>
          <p:cNvPr id="159" name="Afbeelding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Tijdelijke aanduiding voor datum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nl-NL" noProof="0"/>
              <a:t>20XX</a:t>
            </a:r>
          </a:p>
        </p:txBody>
      </p:sp>
      <p:sp>
        <p:nvSpPr>
          <p:cNvPr id="161" name="Tijdelijke aanduiding voor voettekst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nl-NL" noProof="0"/>
              <a:t>Verkooppresentatie</a:t>
            </a:r>
          </a:p>
        </p:txBody>
      </p:sp>
      <p:sp>
        <p:nvSpPr>
          <p:cNvPr id="162" name="Tijdelijke aanduiding voor dianumm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370625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e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rtlCol="0" anchor="ctr"/>
          <a:lstStyle>
            <a:lvl1pPr>
              <a:defRPr sz="2400" cap="all" spc="100" baseline="0">
                <a:solidFill>
                  <a:schemeClr val="tx2"/>
                </a:solidFill>
              </a:defRPr>
            </a:lvl1pPr>
          </a:lstStyle>
          <a:p>
            <a:pPr rtl="0"/>
            <a:r>
              <a:rPr lang="nl-NL" noProof="0"/>
              <a:t>Klik om titel toe te voegen</a:t>
            </a:r>
          </a:p>
        </p:txBody>
      </p:sp>
      <p:sp>
        <p:nvSpPr>
          <p:cNvPr id="10" name="Tijdelijke aanduiding voor inhoud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rtlCol="0"/>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rtl="0"/>
            <a:r>
              <a:rPr lang="nl-NL" noProof="0"/>
              <a:t>Klik om inhoud toe te voegen</a:t>
            </a:r>
          </a:p>
        </p:txBody>
      </p:sp>
      <p:sp>
        <p:nvSpPr>
          <p:cNvPr id="3" name="Tijdelijke aanduiding voor datum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p>
            <a:pPr rtl="0"/>
            <a:r>
              <a:rPr lang="nl-NL" noProof="0"/>
              <a:t>20XX</a:t>
            </a:r>
          </a:p>
        </p:txBody>
      </p:sp>
      <p:sp>
        <p:nvSpPr>
          <p:cNvPr id="4" name="Tijdelijke aanduiding voor voettekst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p>
            <a:pPr rtl="0"/>
            <a:r>
              <a:rPr lang="nl-NL" noProof="0"/>
              <a:t>Verkooppresentatie</a:t>
            </a:r>
          </a:p>
        </p:txBody>
      </p:sp>
      <p:sp>
        <p:nvSpPr>
          <p:cNvPr id="8" name="Tijdelijke aanduiding voor afbeelding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rtlCol="0"/>
          <a:lstStyle>
            <a:lvl1pPr marL="0" indent="0" algn="ctr">
              <a:buNone/>
              <a:defRPr/>
            </a:lvl1pPr>
          </a:lstStyle>
          <a:p>
            <a:pPr rtl="0"/>
            <a:r>
              <a:rPr lang="nl-NL" noProof="0"/>
              <a:t>Klik om foto toe te voegen</a:t>
            </a:r>
          </a:p>
        </p:txBody>
      </p:sp>
      <p:sp>
        <p:nvSpPr>
          <p:cNvPr id="5" name="Tijdelijke aanduiding voor dianumm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137880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s team van vier">
    <p:spTree>
      <p:nvGrpSpPr>
        <p:cNvPr id="1" name=""/>
        <p:cNvGrpSpPr/>
        <p:nvPr/>
      </p:nvGrpSpPr>
      <p:grpSpPr>
        <a:xfrm>
          <a:off x="0" y="0"/>
          <a:ext cx="0" cy="0"/>
          <a:chOff x="0" y="0"/>
          <a:chExt cx="0" cy="0"/>
        </a:xfrm>
      </p:grpSpPr>
      <p:sp>
        <p:nvSpPr>
          <p:cNvPr id="35" name="Rechthoek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rtlCol="0" anchor="ctr"/>
          <a:lstStyle>
            <a:lvl1pPr algn="ctr">
              <a:defRPr sz="2400" cap="all" spc="100" baseline="0">
                <a:solidFill>
                  <a:schemeClr val="accent2"/>
                </a:solidFill>
              </a:defRPr>
            </a:lvl1pPr>
          </a:lstStyle>
          <a:p>
            <a:pPr rtl="0"/>
            <a:r>
              <a:rPr lang="nl-NL" noProof="0"/>
              <a:t>Klik om titel toe te voegen</a:t>
            </a:r>
          </a:p>
        </p:txBody>
      </p:sp>
      <p:sp>
        <p:nvSpPr>
          <p:cNvPr id="10" name="Tijdelijke aanduiding voor afbeelding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rtlCol="0"/>
          <a:lstStyle>
            <a:lvl1pPr marL="0" indent="0" algn="ctr">
              <a:buNone/>
              <a:defRPr/>
            </a:lvl1pPr>
          </a:lstStyle>
          <a:p>
            <a:pPr rtl="0"/>
            <a:r>
              <a:rPr lang="nl-NL" noProof="0"/>
              <a:t>Klik om foto toe te voegen</a:t>
            </a:r>
          </a:p>
        </p:txBody>
      </p:sp>
      <p:sp>
        <p:nvSpPr>
          <p:cNvPr id="14" name="Tijdelijke aanduiding voor tekst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nl-NL" noProof="0"/>
              <a:t>Naam toevoegen</a:t>
            </a:r>
          </a:p>
        </p:txBody>
      </p:sp>
      <p:sp>
        <p:nvSpPr>
          <p:cNvPr id="15" name="Tijdelijke aanduiding voor tekst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nl-NL" noProof="0"/>
              <a:t>Titel toevoegen</a:t>
            </a:r>
          </a:p>
        </p:txBody>
      </p:sp>
      <p:sp>
        <p:nvSpPr>
          <p:cNvPr id="17" name="Rechthoek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Tijdelijke aanduiding voor afbeelding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rtlCol="0"/>
          <a:lstStyle>
            <a:lvl1pPr marL="0" indent="0" algn="ctr">
              <a:buNone/>
              <a:defRPr/>
            </a:lvl1pPr>
          </a:lstStyle>
          <a:p>
            <a:pPr rtl="0"/>
            <a:r>
              <a:rPr lang="nl-NL" noProof="0"/>
              <a:t>Klik om foto toe te voegen</a:t>
            </a:r>
          </a:p>
        </p:txBody>
      </p:sp>
      <p:sp>
        <p:nvSpPr>
          <p:cNvPr id="19" name="Rechthoek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Tijdelijke aanduiding voor tekst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nl-NL" noProof="0"/>
              <a:t>Naam toevoegen</a:t>
            </a:r>
          </a:p>
        </p:txBody>
      </p:sp>
      <p:sp>
        <p:nvSpPr>
          <p:cNvPr id="27" name="Tijdelijke aanduiding voor tekst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nl-NL" noProof="0"/>
              <a:t>Titel toevoegen</a:t>
            </a:r>
          </a:p>
        </p:txBody>
      </p:sp>
      <p:sp>
        <p:nvSpPr>
          <p:cNvPr id="20" name="Tijdelijke aanduiding voor afbeelding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rtlCol="0"/>
          <a:lstStyle>
            <a:lvl1pPr marL="0" indent="0" algn="ctr">
              <a:buNone/>
              <a:defRPr/>
            </a:lvl1pPr>
          </a:lstStyle>
          <a:p>
            <a:pPr rtl="0"/>
            <a:r>
              <a:rPr lang="nl-NL" noProof="0"/>
              <a:t>Klik om foto toe te voegen</a:t>
            </a:r>
          </a:p>
        </p:txBody>
      </p:sp>
      <p:sp>
        <p:nvSpPr>
          <p:cNvPr id="21" name="Rechthoek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5" name="Rechthoek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8" name="Tijdelijke aanduiding voor tekst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nl-NL" noProof="0"/>
              <a:t>Naam toevoegen</a:t>
            </a:r>
          </a:p>
        </p:txBody>
      </p:sp>
      <p:sp>
        <p:nvSpPr>
          <p:cNvPr id="29" name="Tijdelijke aanduiding voor tekst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nl-NL" noProof="0"/>
              <a:t>Titel toevoegen</a:t>
            </a:r>
          </a:p>
        </p:txBody>
      </p:sp>
      <p:sp>
        <p:nvSpPr>
          <p:cNvPr id="24" name="Tijdelijke aanduiding voor afbeelding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rtlCol="0"/>
          <a:lstStyle>
            <a:lvl1pPr marL="0" indent="0" algn="ctr">
              <a:buNone/>
              <a:defRPr/>
            </a:lvl1pPr>
          </a:lstStyle>
          <a:p>
            <a:pPr rtl="0"/>
            <a:r>
              <a:rPr lang="nl-NL" noProof="0"/>
              <a:t>Klik om foto toe te voegen</a:t>
            </a:r>
          </a:p>
        </p:txBody>
      </p:sp>
      <p:sp>
        <p:nvSpPr>
          <p:cNvPr id="30" name="Tijdelijke aanduiding voor tekst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nl-NL" noProof="0"/>
              <a:t>Naam toevoegen</a:t>
            </a:r>
          </a:p>
        </p:txBody>
      </p:sp>
      <p:sp>
        <p:nvSpPr>
          <p:cNvPr id="31" name="Tijdelijke aanduiding voor tekst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nl-NL" noProof="0"/>
              <a:t>Titel toevoegen</a:t>
            </a:r>
          </a:p>
        </p:txBody>
      </p:sp>
      <p:sp>
        <p:nvSpPr>
          <p:cNvPr id="3" name="Tijdelijke aanduiding voor datum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rtlCol="0"/>
          <a:lstStyle/>
          <a:p>
            <a:pPr rtl="0"/>
            <a:r>
              <a:rPr lang="nl-NL" noProof="0"/>
              <a:t>20XX</a:t>
            </a:r>
          </a:p>
        </p:txBody>
      </p:sp>
      <p:sp>
        <p:nvSpPr>
          <p:cNvPr id="4" name="Tijdelijke aanduiding voor voettekst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rtlCol="0"/>
          <a:lstStyle/>
          <a:p>
            <a:pPr rtl="0"/>
            <a:r>
              <a:rPr lang="nl-NL" noProof="0"/>
              <a:t>Verkooppresentatie</a:t>
            </a:r>
          </a:p>
        </p:txBody>
      </p:sp>
      <p:sp>
        <p:nvSpPr>
          <p:cNvPr id="5" name="Tijdelijke aanduiding voor dianumm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723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s team van acht">
    <p:spTree>
      <p:nvGrpSpPr>
        <p:cNvPr id="1" name=""/>
        <p:cNvGrpSpPr/>
        <p:nvPr/>
      </p:nvGrpSpPr>
      <p:grpSpPr>
        <a:xfrm>
          <a:off x="0" y="0"/>
          <a:ext cx="0" cy="0"/>
          <a:chOff x="0" y="0"/>
          <a:chExt cx="0" cy="0"/>
        </a:xfrm>
      </p:grpSpPr>
      <p:sp>
        <p:nvSpPr>
          <p:cNvPr id="77" name="Rechthoek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rtlCol="0" anchor="ctr"/>
          <a:lstStyle>
            <a:lvl1pPr algn="ctr">
              <a:defRPr sz="2400" cap="all" spc="100" baseline="0">
                <a:solidFill>
                  <a:schemeClr val="accent2"/>
                </a:solidFill>
              </a:defRPr>
            </a:lvl1pPr>
          </a:lstStyle>
          <a:p>
            <a:pPr rtl="0"/>
            <a:r>
              <a:rPr lang="nl-NL" noProof="0"/>
              <a:t>Klik om titel toe te voegen</a:t>
            </a:r>
          </a:p>
        </p:txBody>
      </p:sp>
      <p:sp>
        <p:nvSpPr>
          <p:cNvPr id="10" name="Tijdelijke aanduiding voor afbeelding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rtlCol="0"/>
          <a:lstStyle>
            <a:lvl1pPr marL="0" indent="0" algn="ctr">
              <a:buNone/>
              <a:defRPr/>
            </a:lvl1pPr>
          </a:lstStyle>
          <a:p>
            <a:pPr rtl="0"/>
            <a:r>
              <a:rPr lang="nl-NL" noProof="0"/>
              <a:t>Klik om foto toe te voegen</a:t>
            </a:r>
          </a:p>
        </p:txBody>
      </p:sp>
      <p:sp>
        <p:nvSpPr>
          <p:cNvPr id="11" name="Rechthoek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6" name="Tijdelijke aanduiding voor tekst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nl-NL" noProof="0"/>
              <a:t>Naam toevoegen</a:t>
            </a:r>
          </a:p>
        </p:txBody>
      </p:sp>
      <p:sp>
        <p:nvSpPr>
          <p:cNvPr id="47" name="Tijdelijke aanduiding voor tekst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nl-NL" noProof="0"/>
              <a:t>Titel toevoegen</a:t>
            </a:r>
          </a:p>
        </p:txBody>
      </p:sp>
      <p:sp>
        <p:nvSpPr>
          <p:cNvPr id="48" name="Tijdelijke aanduiding voor afbeelding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rtlCol="0"/>
          <a:lstStyle>
            <a:lvl1pPr marL="0" indent="0" algn="ctr">
              <a:buNone/>
              <a:defRPr/>
            </a:lvl1pPr>
          </a:lstStyle>
          <a:p>
            <a:pPr rtl="0"/>
            <a:r>
              <a:rPr lang="nl-NL" noProof="0"/>
              <a:t>Klik om foto toe te voegen</a:t>
            </a:r>
          </a:p>
        </p:txBody>
      </p:sp>
      <p:sp>
        <p:nvSpPr>
          <p:cNvPr id="49" name="Rechthoek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0" name="Tijdelijke aanduiding voor tekst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nl-NL" noProof="0"/>
              <a:t>Naam toevoegen</a:t>
            </a:r>
          </a:p>
        </p:txBody>
      </p:sp>
      <p:sp>
        <p:nvSpPr>
          <p:cNvPr id="51" name="Tijdelijke aanduiding voor tekst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nl-NL" noProof="0"/>
              <a:t>Titel toevoegen</a:t>
            </a:r>
          </a:p>
        </p:txBody>
      </p:sp>
      <p:sp>
        <p:nvSpPr>
          <p:cNvPr id="52" name="Tijdelijke aanduiding voor afbeelding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rtlCol="0"/>
          <a:lstStyle>
            <a:lvl1pPr marL="0" indent="0" algn="ctr">
              <a:buNone/>
              <a:defRPr/>
            </a:lvl1pPr>
          </a:lstStyle>
          <a:p>
            <a:pPr rtl="0"/>
            <a:r>
              <a:rPr lang="nl-NL" noProof="0"/>
              <a:t>Klik om foto toe te voegen</a:t>
            </a:r>
          </a:p>
        </p:txBody>
      </p:sp>
      <p:sp>
        <p:nvSpPr>
          <p:cNvPr id="53" name="Rechthoek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4" name="Tijdelijke aanduiding voor tekst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nl-NL" noProof="0"/>
              <a:t>Naam toevoegen</a:t>
            </a:r>
          </a:p>
        </p:txBody>
      </p:sp>
      <p:sp>
        <p:nvSpPr>
          <p:cNvPr id="55" name="Tijdelijke aanduiding voor tekst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nl-NL" noProof="0"/>
              <a:t>Titel toevoegen</a:t>
            </a:r>
          </a:p>
        </p:txBody>
      </p:sp>
      <p:sp>
        <p:nvSpPr>
          <p:cNvPr id="56" name="Tijdelijke aanduiding voor afbeelding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rtlCol="0"/>
          <a:lstStyle>
            <a:lvl1pPr marL="0" indent="0" algn="ctr">
              <a:buNone/>
              <a:defRPr/>
            </a:lvl1pPr>
          </a:lstStyle>
          <a:p>
            <a:pPr rtl="0"/>
            <a:r>
              <a:rPr lang="nl-NL" noProof="0"/>
              <a:t>Klik om foto toe te voegen</a:t>
            </a:r>
          </a:p>
        </p:txBody>
      </p:sp>
      <p:sp>
        <p:nvSpPr>
          <p:cNvPr id="57" name="Rechthoek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8" name="Tijdelijke aanduiding voor tekst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nl-NL" noProof="0"/>
              <a:t>Naam toevoegen</a:t>
            </a:r>
          </a:p>
        </p:txBody>
      </p:sp>
      <p:sp>
        <p:nvSpPr>
          <p:cNvPr id="59" name="Tijdelijke aanduiding voor tekst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nl-NL" noProof="0"/>
              <a:t>Titel toevoegen</a:t>
            </a:r>
          </a:p>
        </p:txBody>
      </p:sp>
      <p:sp>
        <p:nvSpPr>
          <p:cNvPr id="60" name="Tijdelijke aanduiding voor afbeelding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rtlCol="0"/>
          <a:lstStyle>
            <a:lvl1pPr marL="0" indent="0" algn="ctr">
              <a:buNone/>
              <a:defRPr/>
            </a:lvl1pPr>
          </a:lstStyle>
          <a:p>
            <a:pPr rtl="0"/>
            <a:r>
              <a:rPr lang="nl-NL" noProof="0"/>
              <a:t>Klik om foto toe te voegen</a:t>
            </a:r>
          </a:p>
        </p:txBody>
      </p:sp>
      <p:sp>
        <p:nvSpPr>
          <p:cNvPr id="61" name="Rechthoek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2" name="Tijdelijke aanduiding voor tekst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nl-NL" noProof="0"/>
              <a:t>Naam toevoegen</a:t>
            </a:r>
          </a:p>
        </p:txBody>
      </p:sp>
      <p:sp>
        <p:nvSpPr>
          <p:cNvPr id="63" name="Tijdelijke aanduiding voor tekst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nl-NL" noProof="0"/>
              <a:t>Titel toevoegen</a:t>
            </a:r>
          </a:p>
        </p:txBody>
      </p:sp>
      <p:sp>
        <p:nvSpPr>
          <p:cNvPr id="64" name="Tijdelijke aanduiding voor afbeelding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rtlCol="0"/>
          <a:lstStyle>
            <a:lvl1pPr marL="0" indent="0" algn="ctr">
              <a:buNone/>
              <a:defRPr/>
            </a:lvl1pPr>
          </a:lstStyle>
          <a:p>
            <a:pPr rtl="0"/>
            <a:r>
              <a:rPr lang="nl-NL" noProof="0"/>
              <a:t>Klik om foto toe te voegen</a:t>
            </a:r>
          </a:p>
        </p:txBody>
      </p:sp>
      <p:sp>
        <p:nvSpPr>
          <p:cNvPr id="65" name="Rechthoek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6" name="Tijdelijke aanduiding voor tekst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nl-NL" noProof="0"/>
              <a:t>Naam toevoegen</a:t>
            </a:r>
          </a:p>
        </p:txBody>
      </p:sp>
      <p:sp>
        <p:nvSpPr>
          <p:cNvPr id="67" name="Tijdelijke aanduiding voor tekst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nl-NL" noProof="0"/>
              <a:t>Titel toevoegen</a:t>
            </a:r>
          </a:p>
        </p:txBody>
      </p:sp>
      <p:sp>
        <p:nvSpPr>
          <p:cNvPr id="68" name="Tijdelijke aanduiding voor afbeelding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rtlCol="0"/>
          <a:lstStyle>
            <a:lvl1pPr marL="0" indent="0" algn="ctr">
              <a:buNone/>
              <a:defRPr/>
            </a:lvl1pPr>
          </a:lstStyle>
          <a:p>
            <a:pPr rtl="0"/>
            <a:r>
              <a:rPr lang="nl-NL" noProof="0"/>
              <a:t>Klik om foto toe te voegen</a:t>
            </a:r>
          </a:p>
        </p:txBody>
      </p:sp>
      <p:sp>
        <p:nvSpPr>
          <p:cNvPr id="69" name="Rechthoek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0" name="Tijdelijke aanduiding voor tekst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nl-NL" noProof="0"/>
              <a:t>Naam toevoegen</a:t>
            </a:r>
          </a:p>
        </p:txBody>
      </p:sp>
      <p:sp>
        <p:nvSpPr>
          <p:cNvPr id="71" name="Tijdelijke aanduiding voor tekst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nl-NL" noProof="0"/>
              <a:t>Titel toevoegen</a:t>
            </a:r>
          </a:p>
        </p:txBody>
      </p:sp>
      <p:sp>
        <p:nvSpPr>
          <p:cNvPr id="72" name="Tijdelijke aanduiding voor afbeelding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rtlCol="0"/>
          <a:lstStyle>
            <a:lvl1pPr marL="0" indent="0" algn="ctr">
              <a:buNone/>
              <a:defRPr/>
            </a:lvl1pPr>
          </a:lstStyle>
          <a:p>
            <a:pPr rtl="0"/>
            <a:r>
              <a:rPr lang="nl-NL" noProof="0"/>
              <a:t>Klik om foto toe te voegen</a:t>
            </a:r>
          </a:p>
        </p:txBody>
      </p:sp>
      <p:sp>
        <p:nvSpPr>
          <p:cNvPr id="73" name="Rechthoek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4" name="Tijdelijke aanduiding voor tekst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nl-NL" noProof="0"/>
              <a:t>Naam toevoegen</a:t>
            </a:r>
          </a:p>
        </p:txBody>
      </p:sp>
      <p:sp>
        <p:nvSpPr>
          <p:cNvPr id="75" name="Tijdelijke aanduiding voor tekst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nl-NL" noProof="0"/>
              <a:t>Titel toevoegen</a:t>
            </a:r>
          </a:p>
        </p:txBody>
      </p:sp>
      <p:sp>
        <p:nvSpPr>
          <p:cNvPr id="3" name="Tijdelijke aanduiding voor datum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rtlCol="0"/>
          <a:lstStyle/>
          <a:p>
            <a:pPr rtl="0"/>
            <a:r>
              <a:rPr lang="nl-NL" noProof="0"/>
              <a:t>20XX</a:t>
            </a:r>
          </a:p>
        </p:txBody>
      </p:sp>
      <p:sp>
        <p:nvSpPr>
          <p:cNvPr id="4" name="Tijdelijke aanduiding voor voettekst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rtlCol="0"/>
          <a:lstStyle/>
          <a:p>
            <a:pPr rtl="0"/>
            <a:r>
              <a:rPr lang="nl-NL" noProof="0"/>
              <a:t>Verkooppresentatie</a:t>
            </a:r>
          </a:p>
        </p:txBody>
      </p:sp>
      <p:sp>
        <p:nvSpPr>
          <p:cNvPr id="5" name="Tijdelijke aanduiding voor dianumm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182816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nciering">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 name="Titel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nl-NL" noProof="0"/>
              <a:t>Klik om titel toe te voegen</a:t>
            </a:r>
          </a:p>
        </p:txBody>
      </p:sp>
      <p:sp>
        <p:nvSpPr>
          <p:cNvPr id="18" name="Tijdelijke aanduiding voor tekst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59" name="Tijdelijke aanduiding voor tekst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60" name="Tijdelijke aanduiding voor tekst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61" name="Tijdelijke aanduiding voor tekst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52" name="Tijdelijke aanduiding voor tekst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51" name="Tijdelijke aanduiding voor tekst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78" name="Tijdelijke aanduiding voor tekst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77" name="Tijdelijke aanduiding voor tekst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80" name="Tijdelijke aanduiding voor tekst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79" name="Tijdelijke aanduiding voor tekst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82" name="Tijdelijke aanduiding voor tekst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81" name="Tijdelijke aanduiding voor tekst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68" name="Tijdelijke aanduiding voor datum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nl-NL" noProof="0"/>
              <a:t>20XX</a:t>
            </a:r>
          </a:p>
        </p:txBody>
      </p:sp>
      <p:sp>
        <p:nvSpPr>
          <p:cNvPr id="4" name="Tijdelijke aanduiding voor voettekst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pPr rtl="0"/>
            <a:r>
              <a:rPr lang="nl-NL" noProof="0"/>
              <a:t>Verkooppresentatie</a:t>
            </a:r>
          </a:p>
        </p:txBody>
      </p:sp>
      <p:sp>
        <p:nvSpPr>
          <p:cNvPr id="5" name="Tijdelijke aanduiding voor dianumm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2294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 ons">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rtlCol="0" anchor="ctr"/>
          <a:lstStyle>
            <a:lvl1pPr algn="ctr">
              <a:lnSpc>
                <a:spcPct val="100000"/>
              </a:lnSpc>
              <a:defRPr sz="2400" cap="all" spc="100" baseline="0">
                <a:solidFill>
                  <a:schemeClr val="accent2"/>
                </a:solidFill>
              </a:defRPr>
            </a:lvl1pPr>
          </a:lstStyle>
          <a:p>
            <a:pPr rtl="0"/>
            <a:r>
              <a:rPr lang="nl-NL" noProof="0"/>
              <a:t>titel</a:t>
            </a:r>
          </a:p>
        </p:txBody>
      </p:sp>
      <p:sp>
        <p:nvSpPr>
          <p:cNvPr id="10" name="Tijdelijke aanduiding voor tekst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8" name="Tijdelijke aanduiding voor afbeelding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rtlCol="0"/>
          <a:lstStyle>
            <a:lvl1pPr marL="0" indent="0" algn="ctr">
              <a:buNone/>
              <a:defRPr/>
            </a:lvl1pPr>
          </a:lstStyle>
          <a:p>
            <a:pPr rtl="0"/>
            <a:r>
              <a:rPr lang="nl-NL" noProof="0"/>
              <a:t>Klik om foto toe te voegen</a:t>
            </a:r>
          </a:p>
        </p:txBody>
      </p:sp>
      <p:sp>
        <p:nvSpPr>
          <p:cNvPr id="11" name="Tijdelijke aanduiding voor datum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nl-NL" noProof="0"/>
              <a:t>20XX</a:t>
            </a:r>
          </a:p>
        </p:txBody>
      </p:sp>
      <p:sp>
        <p:nvSpPr>
          <p:cNvPr id="12" name="Tijdelijke aanduiding voor voettekst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nl-NL" noProof="0"/>
              <a:t>Verkooppresentatie</a:t>
            </a:r>
          </a:p>
        </p:txBody>
      </p:sp>
      <p:sp>
        <p:nvSpPr>
          <p:cNvPr id="13" name="Tijdelijke aanduiding voor dianumm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16912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rtlCol="0" anchor="ctr"/>
          <a:lstStyle>
            <a:lvl1pPr algn="r">
              <a:defRPr sz="2400" cap="all" spc="100" baseline="0">
                <a:solidFill>
                  <a:schemeClr val="accent2"/>
                </a:solidFill>
              </a:defRPr>
            </a:lvl1pPr>
          </a:lstStyle>
          <a:p>
            <a:pPr rtl="0"/>
            <a:r>
              <a:rPr lang="nl-NL" noProof="0"/>
              <a:t>Klik om titel toe te voegen</a:t>
            </a:r>
          </a:p>
        </p:txBody>
      </p:sp>
      <p:sp>
        <p:nvSpPr>
          <p:cNvPr id="6" name="Tijdelijke aanduiding voor afbeelding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rtlCol="0"/>
          <a:lstStyle>
            <a:lvl1pPr marL="0" indent="0" algn="l">
              <a:buNone/>
              <a:defRPr/>
            </a:lvl1pPr>
          </a:lstStyle>
          <a:p>
            <a:pPr rtl="0"/>
            <a:r>
              <a:rPr lang="nl-NL" noProof="0"/>
              <a:t>Klik om foto toe te voegen</a:t>
            </a:r>
          </a:p>
        </p:txBody>
      </p:sp>
      <p:sp>
        <p:nvSpPr>
          <p:cNvPr id="3" name="Tijdelijke aanduiding voor datum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nl-NL" noProof="0"/>
              <a:t>20XX</a:t>
            </a:r>
          </a:p>
        </p:txBody>
      </p:sp>
      <p:sp>
        <p:nvSpPr>
          <p:cNvPr id="8" name="Tijdelijke aanduiding voor tekst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rtlCol="0" anchor="t"/>
          <a:lstStyle>
            <a:lvl1pPr marL="0" indent="0" algn="l">
              <a:lnSpc>
                <a:spcPct val="125000"/>
              </a:lnSpc>
              <a:spcBef>
                <a:spcPts val="0"/>
              </a:spcBef>
              <a:buNone/>
              <a:defRPr sz="1600" cap="none" spc="100" baseline="0">
                <a:solidFill>
                  <a:schemeClr val="bg1"/>
                </a:solidFill>
                <a:latin typeface="+mn-lt"/>
              </a:defRPr>
            </a:lvl1pPr>
          </a:lstStyle>
          <a:p>
            <a:pPr lvl="0" rtl="0"/>
            <a:r>
              <a:rPr lang="nl-NL" noProof="0"/>
              <a:t>Klik om subtitel toe te voegen</a:t>
            </a:r>
          </a:p>
        </p:txBody>
      </p:sp>
      <p:sp>
        <p:nvSpPr>
          <p:cNvPr id="4" name="Tijdelijke aanduiding voor voettekst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nl-NL" noProof="0"/>
              <a:t>Verkooppresentatie</a:t>
            </a:r>
          </a:p>
        </p:txBody>
      </p:sp>
      <p:sp>
        <p:nvSpPr>
          <p:cNvPr id="5" name="Tijdelijke aanduiding voor dianumm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1502069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rtlCol="0"/>
          <a:lstStyle>
            <a:lvl1pPr marL="0" indent="0" algn="ctr">
              <a:buNone/>
              <a:defRPr/>
            </a:lvl1pPr>
          </a:lstStyle>
          <a:p>
            <a:pPr rtl="0"/>
            <a:r>
              <a:rPr lang="nl-NL" noProof="0"/>
              <a:t>Klik om foto toe te voegen</a:t>
            </a:r>
          </a:p>
        </p:txBody>
      </p:sp>
      <p:sp>
        <p:nvSpPr>
          <p:cNvPr id="11" name="Rechthoek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rtlCol="0" anchor="ctr"/>
          <a:lstStyle>
            <a:lvl1pPr algn="ctr">
              <a:defRPr sz="2400" cap="all" spc="100" baseline="0">
                <a:solidFill>
                  <a:schemeClr val="accent4">
                    <a:lumMod val="50000"/>
                  </a:schemeClr>
                </a:solidFill>
              </a:defRPr>
            </a:lvl1pPr>
          </a:lstStyle>
          <a:p>
            <a:pPr rtl="0"/>
            <a:r>
              <a:rPr lang="nl-NL" noProof="0"/>
              <a:t>Titel toevoegen</a:t>
            </a:r>
          </a:p>
        </p:txBody>
      </p:sp>
      <p:sp>
        <p:nvSpPr>
          <p:cNvPr id="7" name="Tijdelijke aanduiding voor tekst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rtlCol="0" anchor="t"/>
          <a:lstStyle>
            <a:lvl1pPr marL="0" indent="0" algn="l">
              <a:lnSpc>
                <a:spcPct val="80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15" name="Tijdelijke aanduiding voor datum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r>
              <a:rPr lang="nl-NL" noProof="0"/>
              <a:t>20XX</a:t>
            </a:r>
          </a:p>
        </p:txBody>
      </p:sp>
      <p:sp>
        <p:nvSpPr>
          <p:cNvPr id="12" name="Tijdelijke aanduiding voor voettekst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nl-NL" noProof="0"/>
              <a:t>Verkooppresentatie</a:t>
            </a:r>
          </a:p>
        </p:txBody>
      </p:sp>
      <p:sp>
        <p:nvSpPr>
          <p:cNvPr id="13" name="Tijdelijke aanduiding voor dianumm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267133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em">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nl-NL" noProof="0"/>
              <a:t>Titel</a:t>
            </a:r>
          </a:p>
        </p:txBody>
      </p:sp>
      <p:sp>
        <p:nvSpPr>
          <p:cNvPr id="12" name="Tijdelijke aanduiding voor tekst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8" name="Tijdelijke aanduiding voor tekst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13" name="Tijdelijke aanduiding voor tekst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9" name="Tijdelijke aanduiding voor tekst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15" name="Tijdelijke aanduiding voor tekst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23" name="Tijdelijke aanduiding voor tekst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20" name="Tijdelijke aanduiding voor tekst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22" name="Tijdelijke aanduiding voor tekst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14" name="Tijdelijke aanduiding voor tekst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24" name="Tijdelijke aanduiding voor tekst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16" name="Tijdelijke aanduiding voor datum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nl-NL" noProof="0"/>
              <a:t>20XX</a:t>
            </a:r>
          </a:p>
        </p:txBody>
      </p:sp>
      <p:sp>
        <p:nvSpPr>
          <p:cNvPr id="17" name="Tijdelijke aanduiding voor voettekst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nl-NL" noProof="0"/>
              <a:t>Verkooppresentatie</a:t>
            </a:r>
          </a:p>
        </p:txBody>
      </p:sp>
      <p:sp>
        <p:nvSpPr>
          <p:cNvPr id="18" name="Tijdelijke aanduiding voor dianumm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347649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loss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nl-NL" noProof="0"/>
              <a:t>Titel</a:t>
            </a:r>
          </a:p>
        </p:txBody>
      </p:sp>
      <p:sp>
        <p:nvSpPr>
          <p:cNvPr id="9" name="Tijdelijke aanduiding voor afbeelding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a:lvl1pPr>
          </a:lstStyle>
          <a:p>
            <a:pPr rtl="0"/>
            <a:r>
              <a:rPr lang="nl-NL" noProof="0"/>
              <a:t>Klik om foto toe te voegen</a:t>
            </a:r>
          </a:p>
        </p:txBody>
      </p:sp>
      <p:sp>
        <p:nvSpPr>
          <p:cNvPr id="15" name="Tijdelijke aanduiding voor tekst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11" name="Tijdelijke aanduiding voor tekst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17" name="Tijdelijke aanduiding voor tekst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12" name="Tijdelijke aanduiding voor tekst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18" name="Tijdelijke aanduiding voor tekst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13" name="Tijdelijke aanduiding voor tekst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19" name="Tijdelijke aanduiding voor tekst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14" name="Tijdelijke aanduiding voor tekst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30" name="Tijdelijke aanduiding voor datum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nl-NL" noProof="0"/>
              <a:t>20XX</a:t>
            </a:r>
          </a:p>
        </p:txBody>
      </p:sp>
      <p:sp>
        <p:nvSpPr>
          <p:cNvPr id="31" name="Tijdelijke aanduiding voor voettekst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nl-NL" noProof="0"/>
              <a:t>Verkooppresentatie</a:t>
            </a:r>
          </a:p>
        </p:txBody>
      </p:sp>
      <p:sp>
        <p:nvSpPr>
          <p:cNvPr id="32" name="Tijdelijke aanduiding voor dianumm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103120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overzich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rtlCol="0" anchor="ctr"/>
          <a:lstStyle>
            <a:lvl1pPr algn="ctr">
              <a:defRPr sz="2400" cap="all" spc="100" baseline="0">
                <a:solidFill>
                  <a:schemeClr val="tx2">
                    <a:lumMod val="75000"/>
                  </a:schemeClr>
                </a:solidFill>
              </a:defRPr>
            </a:lvl1pPr>
          </a:lstStyle>
          <a:p>
            <a:pPr rtl="0"/>
            <a:r>
              <a:rPr lang="nl-NL" noProof="0"/>
              <a:t>Klik om titel toe te voegen</a:t>
            </a:r>
          </a:p>
        </p:txBody>
      </p:sp>
      <p:sp>
        <p:nvSpPr>
          <p:cNvPr id="5" name="Tijdelijke aanduiding voor afbeelding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rtlCol="0"/>
          <a:lstStyle>
            <a:lvl1pPr marL="0" indent="0" algn="ctr">
              <a:buNone/>
              <a:defRPr sz="1100"/>
            </a:lvl1pPr>
          </a:lstStyle>
          <a:p>
            <a:pPr rtl="0"/>
            <a:r>
              <a:rPr lang="nl-NL" noProof="0"/>
              <a:t>Klik op het pictogram als u een afbeelding wilt toevoegen</a:t>
            </a:r>
          </a:p>
        </p:txBody>
      </p:sp>
      <p:sp>
        <p:nvSpPr>
          <p:cNvPr id="22" name="Tijdelijke aanduiding voor afbeelding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rtlCol="0"/>
          <a:lstStyle>
            <a:lvl1pPr marL="0" indent="0" algn="ctr">
              <a:buNone/>
              <a:defRPr sz="1100"/>
            </a:lvl1pPr>
          </a:lstStyle>
          <a:p>
            <a:pPr rtl="0"/>
            <a:r>
              <a:rPr lang="nl-NL" noProof="0"/>
              <a:t>Klik op het pictogram als u een afbeelding wilt toevoegen</a:t>
            </a:r>
          </a:p>
        </p:txBody>
      </p:sp>
      <p:sp>
        <p:nvSpPr>
          <p:cNvPr id="23" name="Tijdelijke aanduiding voor afbeelding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rtlCol="0"/>
          <a:lstStyle>
            <a:lvl1pPr marL="0" indent="0" algn="ctr">
              <a:buNone/>
              <a:defRPr sz="1100"/>
            </a:lvl1pPr>
          </a:lstStyle>
          <a:p>
            <a:pPr rtl="0"/>
            <a:r>
              <a:rPr lang="nl-NL" noProof="0"/>
              <a:t>Klik op het pictogram als u een afbeelding wilt toevoegen</a:t>
            </a:r>
          </a:p>
        </p:txBody>
      </p:sp>
      <p:sp>
        <p:nvSpPr>
          <p:cNvPr id="24" name="Tijdelijke aanduiding voor afbeelding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rtlCol="0"/>
          <a:lstStyle>
            <a:lvl1pPr marL="0" indent="0" algn="ctr">
              <a:buNone/>
              <a:defRPr sz="1100"/>
            </a:lvl1pPr>
          </a:lstStyle>
          <a:p>
            <a:pPr rtl="0"/>
            <a:r>
              <a:rPr lang="nl-NL" noProof="0"/>
              <a:t>Klik op het pictogram als u een afbeelding wilt toevoegen</a:t>
            </a:r>
          </a:p>
        </p:txBody>
      </p:sp>
      <p:sp>
        <p:nvSpPr>
          <p:cNvPr id="30" name="Tijdelijke aanduiding voor tekst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28" name="Tijdelijke aanduiding voor tekst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44" name="Tijdelijke aanduiding voor tekst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43" name="Tijdelijke aanduiding voor tekst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46" name="Tijdelijke aanduiding voor tekst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45" name="Tijdelijke aanduiding voor tekst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48" name="Tijdelijke aanduiding voor tekst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nl-NL" noProof="0"/>
              <a:t>Klik om subtitel toe te voegen</a:t>
            </a:r>
          </a:p>
        </p:txBody>
      </p:sp>
      <p:sp>
        <p:nvSpPr>
          <p:cNvPr id="47" name="Tijdelijke aanduiding voor tekst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40" name="Tijdelijke aanduiding voor datum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nl-NL" noProof="0"/>
              <a:t>20XX</a:t>
            </a:r>
          </a:p>
        </p:txBody>
      </p:sp>
      <p:sp>
        <p:nvSpPr>
          <p:cNvPr id="41" name="Tijdelijke aanduiding voor voettekst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nl-NL" noProof="0"/>
              <a:t>Verkooppresentatie</a:t>
            </a:r>
          </a:p>
        </p:txBody>
      </p:sp>
      <p:sp>
        <p:nvSpPr>
          <p:cNvPr id="42" name="Tijdelijke aanduiding voor dianumm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41476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voordelen">
    <p:spTree>
      <p:nvGrpSpPr>
        <p:cNvPr id="1" name=""/>
        <p:cNvGrpSpPr/>
        <p:nvPr/>
      </p:nvGrpSpPr>
      <p:grpSpPr>
        <a:xfrm>
          <a:off x="0" y="0"/>
          <a:ext cx="0" cy="0"/>
          <a:chOff x="0" y="0"/>
          <a:chExt cx="0" cy="0"/>
        </a:xfrm>
      </p:grpSpPr>
      <p:sp>
        <p:nvSpPr>
          <p:cNvPr id="11" name="Tijdelijke aanduiding voor afbeelding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rtlCol="0"/>
          <a:lstStyle>
            <a:lvl1pPr marL="0" indent="0" algn="ctr">
              <a:buNone/>
              <a:defRPr/>
            </a:lvl1pPr>
          </a:lstStyle>
          <a:p>
            <a:pPr rtl="0"/>
            <a:r>
              <a:rPr lang="nl-NL" noProof="0"/>
              <a:t>Klik om foto toe te voegen</a:t>
            </a:r>
          </a:p>
        </p:txBody>
      </p:sp>
      <p:sp>
        <p:nvSpPr>
          <p:cNvPr id="3" name="Titel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rtlCol="0" anchor="ctr"/>
          <a:lstStyle>
            <a:lvl1pPr algn="ctr">
              <a:defRPr sz="2400" cap="all" spc="100" baseline="0">
                <a:solidFill>
                  <a:schemeClr val="bg1"/>
                </a:solidFill>
              </a:defRPr>
            </a:lvl1pPr>
          </a:lstStyle>
          <a:p>
            <a:pPr rtl="0"/>
            <a:r>
              <a:rPr lang="nl-NL" noProof="0"/>
              <a:t>Titel toevoegen</a:t>
            </a:r>
          </a:p>
        </p:txBody>
      </p:sp>
      <p:sp>
        <p:nvSpPr>
          <p:cNvPr id="8" name="Tijdelijke aanduiding voor datum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nl-NL" noProof="0"/>
              <a:t>20XX</a:t>
            </a:r>
          </a:p>
        </p:txBody>
      </p:sp>
      <p:sp>
        <p:nvSpPr>
          <p:cNvPr id="9" name="Tijdelijke aanduiding voor voettekst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nl-NL" noProof="0"/>
              <a:t>Verkooppresentatie</a:t>
            </a:r>
          </a:p>
        </p:txBody>
      </p:sp>
      <p:sp>
        <p:nvSpPr>
          <p:cNvPr id="10" name="Tijdelijke aanduiding voor dianumm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nl-NL" noProof="0" smtClean="0"/>
              <a:pPr rtl="0"/>
              <a:t>‹nr.›</a:t>
            </a:fld>
            <a:endParaRPr lang="nl-NL" noProof="0"/>
          </a:p>
        </p:txBody>
      </p:sp>
      <p:sp>
        <p:nvSpPr>
          <p:cNvPr id="15" name="Tijdelijke aanduiding voor tekst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rtlCol="0" anchor="ctr"/>
          <a:lstStyle>
            <a:lvl1pPr marL="0" indent="0" algn="l">
              <a:lnSpc>
                <a:spcPct val="200000"/>
              </a:lnSpc>
              <a:spcBef>
                <a:spcPts val="0"/>
              </a:spcBef>
              <a:buNone/>
              <a:defRPr sz="1800" cap="none" spc="100" baseline="0">
                <a:solidFill>
                  <a:schemeClr val="tx1"/>
                </a:solidFill>
                <a:latin typeface="+mn-lt"/>
              </a:defRPr>
            </a:lvl1pPr>
          </a:lstStyle>
          <a:p>
            <a:pPr lvl="0" rtl="0"/>
            <a:r>
              <a:rPr lang="nl-NL" noProof="0"/>
              <a:t>Klik om subtitel toe te voegen</a:t>
            </a:r>
          </a:p>
        </p:txBody>
      </p:sp>
    </p:spTree>
    <p:extLst>
      <p:ext uri="{BB962C8B-B14F-4D97-AF65-F5344CB8AC3E}">
        <p14:creationId xmlns:p14="http://schemas.microsoft.com/office/powerpoint/2010/main" val="417042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heidingsdia">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nl-NL" noProof="0"/>
              <a:t>Klik om foto toe te voegen</a:t>
            </a:r>
          </a:p>
        </p:txBody>
      </p:sp>
      <p:sp>
        <p:nvSpPr>
          <p:cNvPr id="2" name="Titel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rtlCol="0"/>
          <a:lstStyle>
            <a:lvl1pPr algn="ctr">
              <a:defRPr sz="6000" cap="all" spc="100" baseline="0">
                <a:solidFill>
                  <a:schemeClr val="accent5"/>
                </a:solidFill>
              </a:defRPr>
            </a:lvl1pPr>
          </a:lstStyle>
          <a:p>
            <a:pPr rtl="0"/>
            <a:r>
              <a:rPr lang="nl-NL" noProof="0"/>
              <a:t>Klik om titel toe te voegen</a:t>
            </a:r>
          </a:p>
        </p:txBody>
      </p:sp>
    </p:spTree>
    <p:extLst>
      <p:ext uri="{BB962C8B-B14F-4D97-AF65-F5344CB8AC3E}">
        <p14:creationId xmlns:p14="http://schemas.microsoft.com/office/powerpoint/2010/main" val="11483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drijfs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Tijdelijke aanduiding voor afbeelding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rtlCol="0"/>
          <a:lstStyle>
            <a:lvl1pPr marL="0" indent="0" algn="ctr">
              <a:buNone/>
              <a:defRPr/>
            </a:lvl1pPr>
          </a:lstStyle>
          <a:p>
            <a:pPr rtl="0"/>
            <a:r>
              <a:rPr lang="nl-NL" noProof="0"/>
              <a:t>Klik om foto toe te voegen</a:t>
            </a:r>
          </a:p>
        </p:txBody>
      </p:sp>
      <p:sp>
        <p:nvSpPr>
          <p:cNvPr id="2" name="Titel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sz="2400" cap="all" spc="100" baseline="0">
                <a:solidFill>
                  <a:schemeClr val="bg1"/>
                </a:solidFill>
              </a:defRPr>
            </a:lvl1pPr>
          </a:lstStyle>
          <a:p>
            <a:pPr rtl="0"/>
            <a:r>
              <a:rPr lang="nl-NL" noProof="0"/>
              <a:t>Titel toevoegen</a:t>
            </a:r>
          </a:p>
        </p:txBody>
      </p:sp>
      <p:sp>
        <p:nvSpPr>
          <p:cNvPr id="16" name="Tijdelijke aanduiding voor tekst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nl-NL" noProof="0"/>
              <a:t>Klik om subtitel toe te voegen</a:t>
            </a:r>
          </a:p>
        </p:txBody>
      </p:sp>
      <p:sp>
        <p:nvSpPr>
          <p:cNvPr id="14" name="Tijdelijke aanduiding voor tekst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36" name="Tijdelijke aanduiding voor tekst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nl-NL" noProof="0"/>
              <a:t>Klik om subtitel toe te voegen</a:t>
            </a:r>
          </a:p>
        </p:txBody>
      </p:sp>
      <p:sp>
        <p:nvSpPr>
          <p:cNvPr id="35" name="Tijdelijke aanduiding voor tekst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39" name="Tijdelijke aanduiding voor tekst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nl-NL" noProof="0"/>
              <a:t>Klik om subtitel toe te voegen</a:t>
            </a:r>
          </a:p>
        </p:txBody>
      </p:sp>
      <p:sp>
        <p:nvSpPr>
          <p:cNvPr id="38" name="Tijdelijke aanduiding voor tekst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8" name="Tijdelijke aanduiding voor datum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nl-NL" noProof="0"/>
              <a:t>20XX</a:t>
            </a:r>
          </a:p>
        </p:txBody>
      </p:sp>
      <p:sp>
        <p:nvSpPr>
          <p:cNvPr id="9" name="Tijdelijke aanduiding voor voettekst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pPr rtl="0"/>
            <a:r>
              <a:rPr lang="nl-NL" noProof="0"/>
              <a:t>Verkooppresentatie</a:t>
            </a:r>
          </a:p>
        </p:txBody>
      </p:sp>
      <p:sp>
        <p:nvSpPr>
          <p:cNvPr id="10" name="Tijdelijke aanduiding voor dianumm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20042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zicht marktka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rtlCol="0" anchor="ctr"/>
          <a:lstStyle>
            <a:lvl1pPr algn="l">
              <a:defRPr sz="2400" cap="all" spc="100" baseline="0">
                <a:solidFill>
                  <a:schemeClr val="accent2"/>
                </a:solidFill>
              </a:defRPr>
            </a:lvl1pPr>
          </a:lstStyle>
          <a:p>
            <a:pPr rtl="0"/>
            <a:r>
              <a:rPr lang="nl-NL" noProof="0"/>
              <a:t>Klik om titel toe te voegen</a:t>
            </a:r>
          </a:p>
        </p:txBody>
      </p:sp>
      <p:sp>
        <p:nvSpPr>
          <p:cNvPr id="15" name="Tijdelijke aanduiding voor tekst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nl-NL" noProof="0"/>
              <a:t>tekst</a:t>
            </a:r>
          </a:p>
        </p:txBody>
      </p:sp>
      <p:sp>
        <p:nvSpPr>
          <p:cNvPr id="22" name="Tijdelijke aanduiding voor tekst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nl-NL" noProof="0"/>
              <a:t>tekst</a:t>
            </a:r>
          </a:p>
        </p:txBody>
      </p:sp>
      <p:sp>
        <p:nvSpPr>
          <p:cNvPr id="24" name="Tijdelijke aanduiding voor tekst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nl-NL" noProof="0"/>
              <a:t>tekst</a:t>
            </a:r>
          </a:p>
        </p:txBody>
      </p:sp>
      <p:sp>
        <p:nvSpPr>
          <p:cNvPr id="14" name="Tijdelijke aanduiding voor tekst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21" name="Tijdelijke aanduiding voor tekst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23" name="Tijdelijke aanduiding voor tekst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25" name="Tijdelijke aanduiding voor datum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r>
              <a:rPr lang="nl-NL" noProof="0"/>
              <a:t>20XX</a:t>
            </a:r>
          </a:p>
        </p:txBody>
      </p:sp>
      <p:sp>
        <p:nvSpPr>
          <p:cNvPr id="8" name="Tijdelijke aanduiding voor afbeelding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rtlCol="0"/>
          <a:lstStyle>
            <a:lvl1pPr marL="0" indent="0" algn="ctr">
              <a:buNone/>
              <a:defRPr/>
            </a:lvl1pPr>
          </a:lstStyle>
          <a:p>
            <a:pPr rtl="0"/>
            <a:r>
              <a:rPr lang="nl-NL" noProof="0"/>
              <a:t>Klik om foto toe te voegen</a:t>
            </a:r>
          </a:p>
        </p:txBody>
      </p:sp>
      <p:sp>
        <p:nvSpPr>
          <p:cNvPr id="13" name="Tijdelijke aanduiding voor voettekst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rtlCol="0"/>
          <a:lstStyle>
            <a:lvl1pPr>
              <a:defRPr>
                <a:solidFill>
                  <a:schemeClr val="bg1"/>
                </a:solidFill>
                <a:effectLst>
                  <a:outerShdw blurRad="38100" dist="38100" dir="2700000" algn="tl">
                    <a:srgbClr val="000000">
                      <a:alpha val="43137"/>
                    </a:srgbClr>
                  </a:outerShdw>
                </a:effectLst>
              </a:defRPr>
            </a:lvl1pPr>
          </a:lstStyle>
          <a:p>
            <a:pPr rtl="0"/>
            <a:r>
              <a:rPr lang="nl-NL" noProof="0"/>
              <a:t>Verkooppresentatie</a:t>
            </a:r>
          </a:p>
        </p:txBody>
      </p:sp>
      <p:sp>
        <p:nvSpPr>
          <p:cNvPr id="27" name="Tijdelijke aanduiding voor dianumm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162532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nl-NL" noProof="0"/>
              <a:t>20XX</a:t>
            </a:r>
          </a:p>
        </p:txBody>
      </p:sp>
      <p:sp>
        <p:nvSpPr>
          <p:cNvPr id="5" name="Tijdelijke aanduiding voor voettekst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nl-NL" noProof="0"/>
              <a:t>Verkooppresentatie</a:t>
            </a:r>
          </a:p>
        </p:txBody>
      </p:sp>
      <p:sp>
        <p:nvSpPr>
          <p:cNvPr id="6" name="Tijdelijke aanduiding voor dianumm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secretaris@atvdeuithof.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Een close-up van groen gras&#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7" name="Titel 6">
            <a:extLst>
              <a:ext uri="{FF2B5EF4-FFF2-40B4-BE49-F238E27FC236}">
                <a16:creationId xmlns:a16="http://schemas.microsoft.com/office/drawing/2014/main" id="{CF45A9EB-00FC-4DE7-8041-09649EF9B9B6}"/>
              </a:ext>
            </a:extLst>
          </p:cNvPr>
          <p:cNvSpPr>
            <a:spLocks noGrp="1"/>
          </p:cNvSpPr>
          <p:nvPr>
            <p:ph type="title"/>
          </p:nvPr>
        </p:nvSpPr>
        <p:spPr>
          <a:xfrm>
            <a:off x="0" y="2442052"/>
            <a:ext cx="12192000" cy="1425257"/>
          </a:xfrm>
        </p:spPr>
        <p:txBody>
          <a:bodyPr rtlCol="0"/>
          <a:lstStyle/>
          <a:p>
            <a:pPr rtl="0"/>
            <a:r>
              <a:rPr lang="nl-NL" sz="4000" dirty="0">
                <a:solidFill>
                  <a:schemeClr val="bg1"/>
                </a:solidFill>
              </a:rPr>
              <a:t>Zaaitijd</a:t>
            </a:r>
          </a:p>
        </p:txBody>
      </p:sp>
      <p:sp>
        <p:nvSpPr>
          <p:cNvPr id="14" name="Tijdelijke aanduiding voor tekst 13">
            <a:extLst>
              <a:ext uri="{FF2B5EF4-FFF2-40B4-BE49-F238E27FC236}">
                <a16:creationId xmlns:a16="http://schemas.microsoft.com/office/drawing/2014/main" id="{ECE1E739-E339-4FB6-A10E-22AB1A0D782B}"/>
              </a:ext>
            </a:extLst>
          </p:cNvPr>
          <p:cNvSpPr>
            <a:spLocks noGrp="1"/>
          </p:cNvSpPr>
          <p:nvPr>
            <p:ph type="body" sz="quarter" idx="12"/>
          </p:nvPr>
        </p:nvSpPr>
        <p:spPr>
          <a:xfrm>
            <a:off x="-6758" y="4962864"/>
            <a:ext cx="12192000" cy="1036320"/>
          </a:xfrm>
        </p:spPr>
        <p:txBody>
          <a:bodyPr rtlCol="0"/>
          <a:lstStyle/>
          <a:p>
            <a:pPr rtl="0"/>
            <a:r>
              <a:rPr lang="nl-NL" dirty="0"/>
              <a:t>ATV de Uithof </a:t>
            </a:r>
          </a:p>
          <a:p>
            <a:pPr rtl="0"/>
            <a:r>
              <a:rPr lang="nl-NL" dirty="0"/>
              <a:t>Gemaakt door Gea Stoop</a:t>
            </a:r>
          </a:p>
        </p:txBody>
      </p:sp>
      <p:sp>
        <p:nvSpPr>
          <p:cNvPr id="25" name="Rechthoek 24">
            <a:extLst>
              <a:ext uri="{FF2B5EF4-FFF2-40B4-BE49-F238E27FC236}">
                <a16:creationId xmlns:a16="http://schemas.microsoft.com/office/drawing/2014/main" id="{995DD68C-FEB8-4CF6-883B-1CA9912E417D}"/>
              </a:ext>
              <a:ext uri="{C183D7F6-B498-43B3-948B-1728B52AA6E4}">
                <adec:decorative xmlns:adec="http://schemas.microsoft.com/office/drawing/2017/decorative" val="1"/>
              </a:ext>
            </a:extLst>
          </p:cNvPr>
          <p:cNvSpPr/>
          <p:nvPr/>
        </p:nvSpPr>
        <p:spPr>
          <a:xfrm>
            <a:off x="3192779" y="2325925"/>
            <a:ext cx="5806440" cy="159654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9" name="Tekstvak 8">
            <a:extLst>
              <a:ext uri="{FF2B5EF4-FFF2-40B4-BE49-F238E27FC236}">
                <a16:creationId xmlns:a16="http://schemas.microsoft.com/office/drawing/2014/main" id="{73E68230-E1D2-2979-5C52-9986C7ABC87E}"/>
              </a:ext>
            </a:extLst>
          </p:cNvPr>
          <p:cNvSpPr txBox="1"/>
          <p:nvPr/>
        </p:nvSpPr>
        <p:spPr>
          <a:xfrm>
            <a:off x="5921746" y="34444"/>
            <a:ext cx="6154946" cy="1200329"/>
          </a:xfrm>
          <a:prstGeom prst="rect">
            <a:avLst/>
          </a:prstGeom>
          <a:noFill/>
        </p:spPr>
        <p:txBody>
          <a:bodyPr wrap="square">
            <a:spAutoFit/>
          </a:bodyPr>
          <a:lstStyle/>
          <a:p>
            <a:pPr algn="r"/>
            <a:r>
              <a:rPr lang="nl-NL" dirty="0">
                <a:solidFill>
                  <a:schemeClr val="bg1"/>
                </a:solidFill>
              </a:rPr>
              <a:t>Niks uit deze presentatie mag zonder toestemming gebruikt worden door andere verenigingen of geïnteresseerde. Toestemming kunt u aanvragen via </a:t>
            </a:r>
            <a:r>
              <a:rPr lang="nl-NL" dirty="0">
                <a:solidFill>
                  <a:schemeClr val="bg1"/>
                </a:solidFill>
                <a:hlinkClick r:id="rId4">
                  <a:extLst>
                    <a:ext uri="{A12FA001-AC4F-418D-AE19-62706E023703}">
                      <ahyp:hlinkClr xmlns:ahyp="http://schemas.microsoft.com/office/drawing/2018/hyperlinkcolor" val="tx"/>
                    </a:ext>
                  </a:extLst>
                </a:hlinkClick>
              </a:rPr>
              <a:t>secretaris@atvdeuithof.nl</a:t>
            </a:r>
            <a:r>
              <a:rPr lang="nl-NL" dirty="0">
                <a:solidFill>
                  <a:schemeClr val="bg1"/>
                </a:solidFill>
              </a:rPr>
              <a:t> </a:t>
            </a:r>
          </a:p>
        </p:txBody>
      </p:sp>
      <p:pic>
        <p:nvPicPr>
          <p:cNvPr id="4" name="Afbeelding 3">
            <a:extLst>
              <a:ext uri="{FF2B5EF4-FFF2-40B4-BE49-F238E27FC236}">
                <a16:creationId xmlns:a16="http://schemas.microsoft.com/office/drawing/2014/main" id="{07F1CC99-9BFC-FCBE-573D-10AC317C85C8}"/>
              </a:ext>
            </a:extLst>
          </p:cNvPr>
          <p:cNvPicPr>
            <a:picLocks noChangeAspect="1"/>
          </p:cNvPicPr>
          <p:nvPr/>
        </p:nvPicPr>
        <p:blipFill>
          <a:blip r:embed="rId5"/>
          <a:stretch>
            <a:fillRect/>
          </a:stretch>
        </p:blipFill>
        <p:spPr>
          <a:xfrm>
            <a:off x="-552835" y="3690003"/>
            <a:ext cx="4298449" cy="3582041"/>
          </a:xfrm>
          <a:prstGeom prst="rect">
            <a:avLst/>
          </a:prstGeom>
        </p:spPr>
      </p:pic>
      <p:pic>
        <p:nvPicPr>
          <p:cNvPr id="8" name="Afbeelding 7">
            <a:extLst>
              <a:ext uri="{FF2B5EF4-FFF2-40B4-BE49-F238E27FC236}">
                <a16:creationId xmlns:a16="http://schemas.microsoft.com/office/drawing/2014/main" id="{B72347DB-2E16-0E6A-97AF-4CAC63B6855F}"/>
              </a:ext>
            </a:extLst>
          </p:cNvPr>
          <p:cNvPicPr>
            <a:picLocks noChangeAspect="1"/>
          </p:cNvPicPr>
          <p:nvPr/>
        </p:nvPicPr>
        <p:blipFill>
          <a:blip r:embed="rId6"/>
          <a:stretch>
            <a:fillRect/>
          </a:stretch>
        </p:blipFill>
        <p:spPr>
          <a:xfrm>
            <a:off x="10385052" y="5267436"/>
            <a:ext cx="1691640" cy="1292668"/>
          </a:xfrm>
          <a:prstGeom prst="rect">
            <a:avLst/>
          </a:prstGeom>
        </p:spPr>
      </p:pic>
    </p:spTree>
    <p:extLst>
      <p:ext uri="{BB962C8B-B14F-4D97-AF65-F5344CB8AC3E}">
        <p14:creationId xmlns:p14="http://schemas.microsoft.com/office/powerpoint/2010/main" val="258327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3F20131-2E66-4147-85FF-C0F1FCA97231}"/>
              </a:ext>
            </a:extLst>
          </p:cNvPr>
          <p:cNvSpPr>
            <a:spLocks noGrp="1"/>
          </p:cNvSpPr>
          <p:nvPr>
            <p:ph type="title"/>
          </p:nvPr>
        </p:nvSpPr>
        <p:spPr>
          <a:xfrm>
            <a:off x="838200" y="477600"/>
            <a:ext cx="3126583" cy="640698"/>
          </a:xfrm>
        </p:spPr>
        <p:txBody>
          <a:bodyPr rtlCol="0"/>
          <a:lstStyle/>
          <a:p>
            <a:pPr rtl="0"/>
            <a:r>
              <a:rPr lang="nl-NL" sz="2200" dirty="0"/>
              <a:t>Uitgebloeide bloemen afknippen</a:t>
            </a:r>
          </a:p>
        </p:txBody>
      </p:sp>
      <p:sp>
        <p:nvSpPr>
          <p:cNvPr id="19" name="Tijdelijke aanduiding voor tekst 18">
            <a:extLst>
              <a:ext uri="{FF2B5EF4-FFF2-40B4-BE49-F238E27FC236}">
                <a16:creationId xmlns:a16="http://schemas.microsoft.com/office/drawing/2014/main" id="{59BCB765-3776-41F5-B6B8-6208678A046A}"/>
              </a:ext>
            </a:extLst>
          </p:cNvPr>
          <p:cNvSpPr>
            <a:spLocks noGrp="1"/>
          </p:cNvSpPr>
          <p:nvPr>
            <p:ph type="body" sz="quarter" idx="12"/>
          </p:nvPr>
        </p:nvSpPr>
        <p:spPr>
          <a:xfrm>
            <a:off x="838200" y="1621766"/>
            <a:ext cx="10617679" cy="4606506"/>
          </a:xfrm>
        </p:spPr>
        <p:txBody>
          <a:bodyPr rtlCol="0"/>
          <a:lstStyle/>
          <a:p>
            <a:pPr rtl="0"/>
            <a:r>
              <a:rPr lang="nl-NL" sz="2000" dirty="0"/>
              <a:t>Wat je dan kunt doen is de uitgebloeide bloemen eerder dan normaal afknippen (of afmaaien )bij een groter veld. De plant denkt, he, maar dat gebeurt me niet, mijn zaad is weg. Gauw nog wat bloemen laten groeien.</a:t>
            </a:r>
          </a:p>
          <a:p>
            <a:pPr rtl="0"/>
            <a:endParaRPr lang="nl-NL" sz="2000" dirty="0"/>
          </a:p>
          <a:p>
            <a:pPr rtl="0"/>
            <a:r>
              <a:rPr lang="nl-NL" sz="2000" dirty="0"/>
              <a:t>Zo simpel is het. </a:t>
            </a:r>
          </a:p>
          <a:p>
            <a:pPr rtl="0"/>
            <a:endParaRPr lang="nl-NL" sz="2000" dirty="0"/>
          </a:p>
          <a:p>
            <a:pPr rtl="0"/>
            <a:r>
              <a:rPr lang="nl-NL" sz="2000" dirty="0"/>
              <a:t>Wilt u lang van uw bloeiende planten genieten, knip dan regelmatig de uitgebloeide bloemen eruit. De afgeknipte bloemen kunt u drogen en weer zaad van winnen.</a:t>
            </a:r>
          </a:p>
          <a:p>
            <a:pPr rtl="0"/>
            <a:r>
              <a:rPr lang="nl-NL" sz="2000" dirty="0"/>
              <a:t>Normaal gesproken maai je in het voorjaar. Als je op dat moment ook de dode planten van je weide haalt, kan alles wat opnieuw opkomt beter opgroeien.</a:t>
            </a:r>
          </a:p>
        </p:txBody>
      </p:sp>
      <p:sp>
        <p:nvSpPr>
          <p:cNvPr id="256" name="Tijdelijke aanduiding voor datum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nl-NL" b="1" cap="all" dirty="0">
                <a:solidFill>
                  <a:schemeClr val="bg2">
                    <a:lumMod val="50000"/>
                  </a:schemeClr>
                </a:solidFill>
                <a:latin typeface="+mj-lt"/>
              </a:rPr>
              <a:t>2022</a:t>
            </a:r>
          </a:p>
        </p:txBody>
      </p:sp>
      <p:sp>
        <p:nvSpPr>
          <p:cNvPr id="257" name="Tijdelijke aanduiding voor voettekst 256">
            <a:extLst>
              <a:ext uri="{FF2B5EF4-FFF2-40B4-BE49-F238E27FC236}">
                <a16:creationId xmlns:a16="http://schemas.microsoft.com/office/drawing/2014/main" id="{8DBC7823-0B82-44CB-B937-1DAF28C165B4}"/>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 </a:t>
            </a:r>
          </a:p>
        </p:txBody>
      </p:sp>
      <p:sp>
        <p:nvSpPr>
          <p:cNvPr id="258" name="Tijdelijke aanduiding voor dianumm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10</a:t>
            </a:fld>
            <a:endParaRPr lang="nl-NL"/>
          </a:p>
        </p:txBody>
      </p:sp>
      <p:pic>
        <p:nvPicPr>
          <p:cNvPr id="2" name="Afbeelding 1">
            <a:extLst>
              <a:ext uri="{FF2B5EF4-FFF2-40B4-BE49-F238E27FC236}">
                <a16:creationId xmlns:a16="http://schemas.microsoft.com/office/drawing/2014/main" id="{3F3E93D6-151F-48D5-2C03-47BF3538C8E2}"/>
              </a:ext>
            </a:extLst>
          </p:cNvPr>
          <p:cNvPicPr>
            <a:picLocks noChangeAspect="1"/>
          </p:cNvPicPr>
          <p:nvPr/>
        </p:nvPicPr>
        <p:blipFill>
          <a:blip r:embed="rId3"/>
          <a:stretch>
            <a:fillRect/>
          </a:stretch>
        </p:blipFill>
        <p:spPr>
          <a:xfrm>
            <a:off x="11135117" y="5893291"/>
            <a:ext cx="1219306" cy="1018120"/>
          </a:xfrm>
          <a:prstGeom prst="rect">
            <a:avLst/>
          </a:prstGeom>
        </p:spPr>
      </p:pic>
    </p:spTree>
    <p:extLst>
      <p:ext uri="{BB962C8B-B14F-4D97-AF65-F5344CB8AC3E}">
        <p14:creationId xmlns:p14="http://schemas.microsoft.com/office/powerpoint/2010/main" val="43780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3F20131-2E66-4147-85FF-C0F1FCA97231}"/>
              </a:ext>
            </a:extLst>
          </p:cNvPr>
          <p:cNvSpPr>
            <a:spLocks noGrp="1"/>
          </p:cNvSpPr>
          <p:nvPr>
            <p:ph type="title"/>
          </p:nvPr>
        </p:nvSpPr>
        <p:spPr>
          <a:xfrm>
            <a:off x="838200" y="470140"/>
            <a:ext cx="7772400" cy="640698"/>
          </a:xfrm>
        </p:spPr>
        <p:txBody>
          <a:bodyPr rtlCol="0"/>
          <a:lstStyle/>
          <a:p>
            <a:pPr algn="l" rtl="0"/>
            <a:r>
              <a:rPr lang="nl-NL" sz="2200" dirty="0"/>
              <a:t>Kun je oude zaadjes nog gebruiken</a:t>
            </a:r>
          </a:p>
        </p:txBody>
      </p:sp>
      <p:sp>
        <p:nvSpPr>
          <p:cNvPr id="19" name="Tijdelijke aanduiding voor tekst 18">
            <a:extLst>
              <a:ext uri="{FF2B5EF4-FFF2-40B4-BE49-F238E27FC236}">
                <a16:creationId xmlns:a16="http://schemas.microsoft.com/office/drawing/2014/main" id="{59BCB765-3776-41F5-B6B8-6208678A046A}"/>
              </a:ext>
            </a:extLst>
          </p:cNvPr>
          <p:cNvSpPr>
            <a:spLocks noGrp="1"/>
          </p:cNvSpPr>
          <p:nvPr>
            <p:ph type="body" sz="quarter" idx="12"/>
          </p:nvPr>
        </p:nvSpPr>
        <p:spPr>
          <a:xfrm>
            <a:off x="838200" y="1238916"/>
            <a:ext cx="10617679" cy="4606506"/>
          </a:xfrm>
        </p:spPr>
        <p:txBody>
          <a:bodyPr rtlCol="0"/>
          <a:lstStyle/>
          <a:p>
            <a:pPr rtl="0"/>
            <a:r>
              <a:rPr lang="nl-NL" sz="2000" dirty="0"/>
              <a:t>Ben je al wat langer bezig met tuinieren dan heb je waarschijnlijk nog wat zaden liggen. Van vorig jaar of de jaren daarvoor. Of misschien kreeg je ze.</a:t>
            </a:r>
          </a:p>
          <a:p>
            <a:pPr rtl="0"/>
            <a:r>
              <a:rPr lang="nl-NL" sz="2000" dirty="0"/>
              <a:t>Veel zaden kun je jarenlang bewaren. Erwten bijvoorbeeld. Je moet ze dan wel droog en koel bewaren.</a:t>
            </a:r>
          </a:p>
          <a:p>
            <a:pPr rtl="0"/>
            <a:endParaRPr lang="nl-NL" sz="2000" dirty="0"/>
          </a:p>
          <a:p>
            <a:pPr rtl="0"/>
            <a:endParaRPr lang="nl-NL" sz="2000" dirty="0"/>
          </a:p>
          <a:p>
            <a:pPr rtl="0"/>
            <a:endParaRPr lang="nl-NL" sz="2000" dirty="0"/>
          </a:p>
          <a:p>
            <a:pPr rtl="0"/>
            <a:endParaRPr lang="nl-NL" sz="2000" dirty="0"/>
          </a:p>
        </p:txBody>
      </p:sp>
      <p:sp>
        <p:nvSpPr>
          <p:cNvPr id="256" name="Tijdelijke aanduiding voor datum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nl-NL" b="1" cap="all" dirty="0">
                <a:solidFill>
                  <a:schemeClr val="bg2">
                    <a:lumMod val="50000"/>
                  </a:schemeClr>
                </a:solidFill>
                <a:latin typeface="+mj-lt"/>
              </a:rPr>
              <a:t>2022</a:t>
            </a:r>
          </a:p>
        </p:txBody>
      </p:sp>
      <p:sp>
        <p:nvSpPr>
          <p:cNvPr id="257" name="Tijdelijke aanduiding voor voettekst 256">
            <a:extLst>
              <a:ext uri="{FF2B5EF4-FFF2-40B4-BE49-F238E27FC236}">
                <a16:creationId xmlns:a16="http://schemas.microsoft.com/office/drawing/2014/main" id="{8DBC7823-0B82-44CB-B937-1DAF28C165B4}"/>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 </a:t>
            </a:r>
          </a:p>
        </p:txBody>
      </p:sp>
      <p:sp>
        <p:nvSpPr>
          <p:cNvPr id="258" name="Tijdelijke aanduiding voor dianumm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11</a:t>
            </a:fld>
            <a:endParaRPr lang="nl-NL"/>
          </a:p>
        </p:txBody>
      </p:sp>
      <p:pic>
        <p:nvPicPr>
          <p:cNvPr id="2" name="Afbeelding 1">
            <a:extLst>
              <a:ext uri="{FF2B5EF4-FFF2-40B4-BE49-F238E27FC236}">
                <a16:creationId xmlns:a16="http://schemas.microsoft.com/office/drawing/2014/main" id="{7A1DABF1-0871-BA9B-CA5A-3032B030E799}"/>
              </a:ext>
            </a:extLst>
          </p:cNvPr>
          <p:cNvPicPr>
            <a:picLocks noChangeAspect="1"/>
          </p:cNvPicPr>
          <p:nvPr/>
        </p:nvPicPr>
        <p:blipFill>
          <a:blip r:embed="rId3"/>
          <a:stretch>
            <a:fillRect/>
          </a:stretch>
        </p:blipFill>
        <p:spPr>
          <a:xfrm>
            <a:off x="11074826" y="5847290"/>
            <a:ext cx="1219306" cy="1018120"/>
          </a:xfrm>
          <a:prstGeom prst="rect">
            <a:avLst/>
          </a:prstGeom>
        </p:spPr>
      </p:pic>
    </p:spTree>
    <p:extLst>
      <p:ext uri="{BB962C8B-B14F-4D97-AF65-F5344CB8AC3E}">
        <p14:creationId xmlns:p14="http://schemas.microsoft.com/office/powerpoint/2010/main" val="276073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59BCB765-3776-41F5-B6B8-6208678A046A}"/>
              </a:ext>
            </a:extLst>
          </p:cNvPr>
          <p:cNvSpPr>
            <a:spLocks noGrp="1"/>
          </p:cNvSpPr>
          <p:nvPr>
            <p:ph type="body" sz="quarter" idx="12"/>
          </p:nvPr>
        </p:nvSpPr>
        <p:spPr>
          <a:xfrm>
            <a:off x="787160" y="879894"/>
            <a:ext cx="10617679" cy="4606506"/>
          </a:xfrm>
        </p:spPr>
        <p:txBody>
          <a:bodyPr rtlCol="0"/>
          <a:lstStyle/>
          <a:p>
            <a:pPr rtl="0"/>
            <a:r>
              <a:rPr lang="nl-NL" sz="2000" dirty="0"/>
              <a:t>Nu alle bloemen in bloei staan wordt het tijd om zaden te verzamelen. Dit kan je heel makkelijk zelf doen maar er zijn wel een paar dingen om rekening mee te houden.</a:t>
            </a:r>
          </a:p>
          <a:p>
            <a:pPr rtl="0"/>
            <a:endParaRPr lang="nl-NL" sz="2000" dirty="0"/>
          </a:p>
          <a:p>
            <a:pPr marL="457200" indent="-457200" rtl="0">
              <a:buAutoNum type="arabicPeriod"/>
            </a:pPr>
            <a:r>
              <a:rPr lang="nl-NL" sz="1400" dirty="0"/>
              <a:t>Als je zaden wil oogsten moet je (een paar) uitgebloeide bloemen laten staan. Kies de mooiste bloemen uit die niet aangetast zijn door schimmels of andere ziekten. Je kan ze eventueel markeren door er een touwtje aan te binden.</a:t>
            </a:r>
          </a:p>
          <a:p>
            <a:pPr marL="457200" indent="-457200" rtl="0">
              <a:buAutoNum type="arabicPeriod"/>
            </a:pPr>
            <a:r>
              <a:rPr lang="nl-NL" sz="1400" dirty="0"/>
              <a:t>De meeste zaden oogst je in de nazomer. Kies een droge dag om de zaden te verzamelen. Ze moeten helemaal rijp zijn.  Onrijpe zaden zijn minder kiemkrachtig waardoor er minder ontkiemen bij het zaaien.</a:t>
            </a:r>
          </a:p>
          <a:p>
            <a:pPr marL="457200" indent="-457200" rtl="0">
              <a:buAutoNum type="arabicPeriod"/>
            </a:pPr>
            <a:r>
              <a:rPr lang="nl-NL" sz="1400" dirty="0"/>
              <a:t>Kies een oogstwijze die bij de plant past. Bijvoorbeeld stokrozen kan je per zaaddoos van onderaf oogsten omdat ze nooit allemaal tegelijk rijp zijn, maar van zinnia’s en goudsbloemen oogst je de hele bloem. Bij leeuwenbekjes kan je de hele bloemstengel afknippen en op zijn kop hangen om te drogen. De zadenvallen er vanzelf uit. Bind eventueel een droge zak over de zaaddozen of zet er een emmer onder. Sommige zaaddozen moet je horen rammelen, zoals bij klaprozen. Sommige zaden kan je ook van de grond rapen, zoals van de Oost-Indische kers.</a:t>
            </a:r>
          </a:p>
          <a:p>
            <a:pPr rtl="0"/>
            <a:endParaRPr lang="nl-NL" sz="1400" dirty="0"/>
          </a:p>
          <a:p>
            <a:pPr rtl="0"/>
            <a:endParaRPr lang="nl-NL" sz="2000" dirty="0"/>
          </a:p>
        </p:txBody>
      </p:sp>
      <p:sp>
        <p:nvSpPr>
          <p:cNvPr id="256" name="Tijdelijke aanduiding voor datum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nl-NL" b="1" cap="all" dirty="0">
                <a:solidFill>
                  <a:schemeClr val="bg2">
                    <a:lumMod val="50000"/>
                  </a:schemeClr>
                </a:solidFill>
                <a:latin typeface="+mj-lt"/>
              </a:rPr>
              <a:t>2022</a:t>
            </a:r>
          </a:p>
        </p:txBody>
      </p:sp>
      <p:sp>
        <p:nvSpPr>
          <p:cNvPr id="257" name="Tijdelijke aanduiding voor voettekst 256">
            <a:extLst>
              <a:ext uri="{FF2B5EF4-FFF2-40B4-BE49-F238E27FC236}">
                <a16:creationId xmlns:a16="http://schemas.microsoft.com/office/drawing/2014/main" id="{8DBC7823-0B82-44CB-B937-1DAF28C165B4}"/>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 </a:t>
            </a:r>
          </a:p>
        </p:txBody>
      </p:sp>
      <p:sp>
        <p:nvSpPr>
          <p:cNvPr id="258" name="Tijdelijke aanduiding voor dianumm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12</a:t>
            </a:fld>
            <a:endParaRPr lang="nl-NL"/>
          </a:p>
        </p:txBody>
      </p:sp>
      <p:sp>
        <p:nvSpPr>
          <p:cNvPr id="7" name="Titel 2">
            <a:extLst>
              <a:ext uri="{FF2B5EF4-FFF2-40B4-BE49-F238E27FC236}">
                <a16:creationId xmlns:a16="http://schemas.microsoft.com/office/drawing/2014/main" id="{12473B67-66A7-B803-B1E6-1654FC4FA160}"/>
              </a:ext>
            </a:extLst>
          </p:cNvPr>
          <p:cNvSpPr txBox="1">
            <a:spLocks/>
          </p:cNvSpPr>
          <p:nvPr/>
        </p:nvSpPr>
        <p:spPr>
          <a:xfrm>
            <a:off x="838200" y="239196"/>
            <a:ext cx="7772400" cy="640698"/>
          </a:xfrm>
          <a:prstGeom prst="rect">
            <a:avLst/>
          </a:prstGeom>
          <a:ln w="28575">
            <a:solidFill>
              <a:schemeClr val="accent2"/>
            </a:solidFill>
          </a:ln>
        </p:spPr>
        <p:txBody>
          <a:bodyPr rtlCol="0"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pPr algn="l"/>
            <a:r>
              <a:rPr lang="nl-NL" sz="2200" dirty="0"/>
              <a:t>3 Tips voor het verzamelen van bloemzaden </a:t>
            </a:r>
          </a:p>
        </p:txBody>
      </p:sp>
      <p:pic>
        <p:nvPicPr>
          <p:cNvPr id="2" name="Afbeelding 1">
            <a:extLst>
              <a:ext uri="{FF2B5EF4-FFF2-40B4-BE49-F238E27FC236}">
                <a16:creationId xmlns:a16="http://schemas.microsoft.com/office/drawing/2014/main" id="{AECABA07-A020-918C-558D-B3962EEE46AC}"/>
              </a:ext>
            </a:extLst>
          </p:cNvPr>
          <p:cNvPicPr>
            <a:picLocks noChangeAspect="1"/>
          </p:cNvPicPr>
          <p:nvPr/>
        </p:nvPicPr>
        <p:blipFill>
          <a:blip r:embed="rId3"/>
          <a:stretch>
            <a:fillRect/>
          </a:stretch>
        </p:blipFill>
        <p:spPr>
          <a:xfrm>
            <a:off x="11092388" y="5847290"/>
            <a:ext cx="1219306" cy="1018120"/>
          </a:xfrm>
          <a:prstGeom prst="rect">
            <a:avLst/>
          </a:prstGeom>
        </p:spPr>
      </p:pic>
    </p:spTree>
    <p:extLst>
      <p:ext uri="{BB962C8B-B14F-4D97-AF65-F5344CB8AC3E}">
        <p14:creationId xmlns:p14="http://schemas.microsoft.com/office/powerpoint/2010/main" val="104699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59BCB765-3776-41F5-B6B8-6208678A046A}"/>
              </a:ext>
            </a:extLst>
          </p:cNvPr>
          <p:cNvSpPr>
            <a:spLocks noGrp="1"/>
          </p:cNvSpPr>
          <p:nvPr>
            <p:ph type="body" sz="quarter" idx="12"/>
          </p:nvPr>
        </p:nvSpPr>
        <p:spPr>
          <a:xfrm>
            <a:off x="898585" y="2725947"/>
            <a:ext cx="10617679" cy="3416062"/>
          </a:xfrm>
        </p:spPr>
        <p:txBody>
          <a:bodyPr rtlCol="0"/>
          <a:lstStyle/>
          <a:p>
            <a:pPr rtl="0"/>
            <a:r>
              <a:rPr lang="nl-NL" sz="2000" dirty="0"/>
              <a:t>Als de zaden geoogst zijn kan je ze het beste uitgespreid laten drogen. Ik leg ze altijd 14 dagen op een krant op een droge niet te zonnige plaats. Droog liever wat te lang dan te kort, als ze niet goed droog zijn kan je ze niet lang bewaren.</a:t>
            </a:r>
          </a:p>
          <a:p>
            <a:pPr rtl="0"/>
            <a:endParaRPr lang="nl-NL" sz="2000" dirty="0"/>
          </a:p>
          <a:p>
            <a:pPr rtl="0"/>
            <a:r>
              <a:rPr lang="nl-NL" sz="2000" dirty="0"/>
              <a:t>Denk ook weer aan de labels, schrijf de naam en kleur van de bloem op de krant of leg het label er bij. Als er verschillende kleuren bloemen van dezelfde soort in de tuin staan is er grote kans op kruisbestuiving, het zaad is dan niet meer kleurecht.</a:t>
            </a:r>
          </a:p>
          <a:p>
            <a:pPr rtl="0"/>
            <a:endParaRPr lang="nl-NL" sz="2000" dirty="0"/>
          </a:p>
        </p:txBody>
      </p:sp>
      <p:sp>
        <p:nvSpPr>
          <p:cNvPr id="256" name="Tijdelijke aanduiding voor datum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nl-NL" b="1" cap="all" dirty="0">
                <a:solidFill>
                  <a:schemeClr val="bg2">
                    <a:lumMod val="50000"/>
                  </a:schemeClr>
                </a:solidFill>
                <a:latin typeface="+mj-lt"/>
              </a:rPr>
              <a:t>2022</a:t>
            </a:r>
          </a:p>
        </p:txBody>
      </p:sp>
      <p:sp>
        <p:nvSpPr>
          <p:cNvPr id="257" name="Tijdelijke aanduiding voor voettekst 256">
            <a:extLst>
              <a:ext uri="{FF2B5EF4-FFF2-40B4-BE49-F238E27FC236}">
                <a16:creationId xmlns:a16="http://schemas.microsoft.com/office/drawing/2014/main" id="{8DBC7823-0B82-44CB-B937-1DAF28C165B4}"/>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 </a:t>
            </a:r>
          </a:p>
        </p:txBody>
      </p:sp>
      <p:sp>
        <p:nvSpPr>
          <p:cNvPr id="258" name="Tijdelijke aanduiding voor dianumm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13</a:t>
            </a:fld>
            <a:endParaRPr lang="nl-NL"/>
          </a:p>
        </p:txBody>
      </p:sp>
      <p:pic>
        <p:nvPicPr>
          <p:cNvPr id="2" name="Afbeelding 1">
            <a:extLst>
              <a:ext uri="{FF2B5EF4-FFF2-40B4-BE49-F238E27FC236}">
                <a16:creationId xmlns:a16="http://schemas.microsoft.com/office/drawing/2014/main" id="{530DEF5E-95D3-D35C-F17D-6C4ED50517E6}"/>
              </a:ext>
            </a:extLst>
          </p:cNvPr>
          <p:cNvPicPr>
            <a:picLocks noChangeAspect="1"/>
          </p:cNvPicPr>
          <p:nvPr/>
        </p:nvPicPr>
        <p:blipFill>
          <a:blip r:embed="rId3"/>
          <a:stretch>
            <a:fillRect/>
          </a:stretch>
        </p:blipFill>
        <p:spPr>
          <a:xfrm>
            <a:off x="4250438" y="497185"/>
            <a:ext cx="3913971" cy="2121592"/>
          </a:xfrm>
          <a:prstGeom prst="rect">
            <a:avLst/>
          </a:prstGeom>
        </p:spPr>
      </p:pic>
      <p:pic>
        <p:nvPicPr>
          <p:cNvPr id="3" name="Afbeelding 2">
            <a:extLst>
              <a:ext uri="{FF2B5EF4-FFF2-40B4-BE49-F238E27FC236}">
                <a16:creationId xmlns:a16="http://schemas.microsoft.com/office/drawing/2014/main" id="{DB90596A-BCF2-13D7-26A5-F8A52C495ECA}"/>
              </a:ext>
            </a:extLst>
          </p:cNvPr>
          <p:cNvPicPr>
            <a:picLocks noChangeAspect="1"/>
          </p:cNvPicPr>
          <p:nvPr/>
        </p:nvPicPr>
        <p:blipFill>
          <a:blip r:embed="rId4"/>
          <a:stretch>
            <a:fillRect/>
          </a:stretch>
        </p:blipFill>
        <p:spPr>
          <a:xfrm>
            <a:off x="11135211" y="5847290"/>
            <a:ext cx="1219306" cy="1018120"/>
          </a:xfrm>
          <a:prstGeom prst="rect">
            <a:avLst/>
          </a:prstGeom>
        </p:spPr>
      </p:pic>
    </p:spTree>
    <p:extLst>
      <p:ext uri="{BB962C8B-B14F-4D97-AF65-F5344CB8AC3E}">
        <p14:creationId xmlns:p14="http://schemas.microsoft.com/office/powerpoint/2010/main" val="131256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59BCB765-3776-41F5-B6B8-6208678A046A}"/>
              </a:ext>
            </a:extLst>
          </p:cNvPr>
          <p:cNvSpPr>
            <a:spLocks noGrp="1"/>
          </p:cNvSpPr>
          <p:nvPr>
            <p:ph type="body" sz="quarter" idx="12"/>
          </p:nvPr>
        </p:nvSpPr>
        <p:spPr>
          <a:xfrm>
            <a:off x="787160" y="526211"/>
            <a:ext cx="10617679" cy="4856672"/>
          </a:xfrm>
        </p:spPr>
        <p:txBody>
          <a:bodyPr rtlCol="0"/>
          <a:lstStyle/>
          <a:p>
            <a:pPr rtl="0"/>
            <a:r>
              <a:rPr lang="nl-NL" sz="2000" dirty="0"/>
              <a:t>Maak de zaden zo goed mogelijk schoon. Als ze vrij van zaaddoosresten worden opgeslagen is er minder kans op schimmels. Schone zaden nemen ook minder plaats in en zijn makkelijker te zaaien. Gebruik een vergiet of zeef om de zaden schoon te maken of gooi ze om en om in een kom bij een zacht briesje. De zaden zijn zwaarder dan de zaaddoosresten en je zult snel schone zaden hebben.</a:t>
            </a:r>
          </a:p>
          <a:p>
            <a:pPr rtl="0"/>
            <a:endParaRPr lang="nl-NL" sz="2000" dirty="0"/>
          </a:p>
          <a:p>
            <a:pPr rtl="0"/>
            <a:endParaRPr lang="nl-NL" sz="2000" dirty="0"/>
          </a:p>
          <a:p>
            <a:pPr rtl="0"/>
            <a:r>
              <a:rPr lang="nl-NL" sz="2000" dirty="0"/>
              <a:t>Bewaar de zaden in een papieren zak, envelop, of filterzakje. Alles behalve plastic. Papier ventileert goed en er ontstaat geen condens. Zet ze op een koele, droge en donkere plaats. Zet het oogstjaar op het label. De kiemkracht hangt af van het soort en de wijze van oogsten en bewaren. Ik zaaide dit jaar goudsbloemen van zaad dat 4 jaar oud is, maar het zaad van klaprozen kan tientallen jaren kiemkrachtig blijven.</a:t>
            </a:r>
          </a:p>
          <a:p>
            <a:pPr rtl="0"/>
            <a:endParaRPr lang="nl-NL" sz="2000" dirty="0"/>
          </a:p>
        </p:txBody>
      </p:sp>
      <p:sp>
        <p:nvSpPr>
          <p:cNvPr id="256" name="Tijdelijke aanduiding voor datum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nl-NL" b="1" cap="all" dirty="0">
                <a:solidFill>
                  <a:schemeClr val="bg2">
                    <a:lumMod val="50000"/>
                  </a:schemeClr>
                </a:solidFill>
                <a:latin typeface="+mj-lt"/>
              </a:rPr>
              <a:t>2022</a:t>
            </a:r>
          </a:p>
        </p:txBody>
      </p:sp>
      <p:sp>
        <p:nvSpPr>
          <p:cNvPr id="257" name="Tijdelijke aanduiding voor voettekst 256">
            <a:extLst>
              <a:ext uri="{FF2B5EF4-FFF2-40B4-BE49-F238E27FC236}">
                <a16:creationId xmlns:a16="http://schemas.microsoft.com/office/drawing/2014/main" id="{8DBC7823-0B82-44CB-B937-1DAF28C165B4}"/>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 </a:t>
            </a:r>
          </a:p>
        </p:txBody>
      </p:sp>
      <p:sp>
        <p:nvSpPr>
          <p:cNvPr id="258" name="Tijdelijke aanduiding voor dianumm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14</a:t>
            </a:fld>
            <a:endParaRPr lang="nl-NL"/>
          </a:p>
        </p:txBody>
      </p:sp>
      <p:pic>
        <p:nvPicPr>
          <p:cNvPr id="2" name="Afbeelding 1">
            <a:extLst>
              <a:ext uri="{FF2B5EF4-FFF2-40B4-BE49-F238E27FC236}">
                <a16:creationId xmlns:a16="http://schemas.microsoft.com/office/drawing/2014/main" id="{BD3DEA73-9123-29C2-C1FA-DFB4FCCACA57}"/>
              </a:ext>
            </a:extLst>
          </p:cNvPr>
          <p:cNvPicPr>
            <a:picLocks noChangeAspect="1"/>
          </p:cNvPicPr>
          <p:nvPr/>
        </p:nvPicPr>
        <p:blipFill>
          <a:blip r:embed="rId3"/>
          <a:stretch>
            <a:fillRect/>
          </a:stretch>
        </p:blipFill>
        <p:spPr>
          <a:xfrm>
            <a:off x="11100934" y="5928060"/>
            <a:ext cx="1219306" cy="1018120"/>
          </a:xfrm>
          <a:prstGeom prst="rect">
            <a:avLst/>
          </a:prstGeom>
        </p:spPr>
      </p:pic>
    </p:spTree>
    <p:extLst>
      <p:ext uri="{BB962C8B-B14F-4D97-AF65-F5344CB8AC3E}">
        <p14:creationId xmlns:p14="http://schemas.microsoft.com/office/powerpoint/2010/main" val="107556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tekst 21">
            <a:extLst>
              <a:ext uri="{FF2B5EF4-FFF2-40B4-BE49-F238E27FC236}">
                <a16:creationId xmlns:a16="http://schemas.microsoft.com/office/drawing/2014/main" id="{322BD54C-AB8D-4B3B-836D-ABFFFE5D70BE}"/>
              </a:ext>
            </a:extLst>
          </p:cNvPr>
          <p:cNvSpPr>
            <a:spLocks noGrp="1"/>
          </p:cNvSpPr>
          <p:nvPr>
            <p:ph type="body" sz="quarter" idx="16"/>
          </p:nvPr>
        </p:nvSpPr>
        <p:spPr>
          <a:xfrm>
            <a:off x="603848" y="450219"/>
            <a:ext cx="11266098" cy="1582289"/>
          </a:xfrm>
        </p:spPr>
        <p:txBody>
          <a:bodyPr rtlCol="0"/>
          <a:lstStyle/>
          <a:p>
            <a:pPr rtl="0"/>
            <a:r>
              <a:rPr lang="nl-NL" sz="2000" dirty="0"/>
              <a:t>Denk nu niet meteen in januari, februari van "O, dan zoek ik nu snel wat zaadjes uit en ga meteen aan de slag! Dan heb ik fijn in maart-april al heel mooie planten (waarbij je het beeld van perkgoed dat je in het voorjaar in de tuincentra aan kunt schaffen in gedachten krijgt)!“</a:t>
            </a:r>
          </a:p>
          <a:p>
            <a:pPr rtl="0"/>
            <a:endParaRPr lang="nl-NL" dirty="0"/>
          </a:p>
        </p:txBody>
      </p:sp>
      <p:sp>
        <p:nvSpPr>
          <p:cNvPr id="323" name="Tijdelijke aanduiding voor datum 322">
            <a:extLst>
              <a:ext uri="{FF2B5EF4-FFF2-40B4-BE49-F238E27FC236}">
                <a16:creationId xmlns:a16="http://schemas.microsoft.com/office/drawing/2014/main" id="{E3799503-8083-4A2B-B1A6-DA877569C577}"/>
              </a:ext>
            </a:extLst>
          </p:cNvPr>
          <p:cNvSpPr>
            <a:spLocks noGrp="1"/>
          </p:cNvSpPr>
          <p:nvPr>
            <p:ph type="dt" sz="half" idx="2"/>
          </p:nvPr>
        </p:nvSpPr>
        <p:spPr>
          <a:xfrm>
            <a:off x="838200" y="6356350"/>
            <a:ext cx="2743200" cy="365125"/>
          </a:xfrm>
        </p:spPr>
        <p:txBody>
          <a:bodyPr rtlCol="0"/>
          <a:lstStyle/>
          <a:p>
            <a:pPr rtl="0"/>
            <a:r>
              <a:rPr lang="nl-NL" dirty="0"/>
              <a:t>2022	</a:t>
            </a:r>
          </a:p>
        </p:txBody>
      </p:sp>
      <p:sp>
        <p:nvSpPr>
          <p:cNvPr id="324" name="Tijdelijke aanduiding voor voettekst 323">
            <a:extLst>
              <a:ext uri="{FF2B5EF4-FFF2-40B4-BE49-F238E27FC236}">
                <a16:creationId xmlns:a16="http://schemas.microsoft.com/office/drawing/2014/main" id="{F3416D3B-8D80-4408-8E8E-08E7B3A092C0}"/>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a:t>
            </a:r>
          </a:p>
        </p:txBody>
      </p:sp>
      <p:sp>
        <p:nvSpPr>
          <p:cNvPr id="325" name="Tijdelijke aanduiding voor dianumm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15</a:t>
            </a:fld>
            <a:endParaRPr lang="nl-NL"/>
          </a:p>
        </p:txBody>
      </p:sp>
      <p:sp>
        <p:nvSpPr>
          <p:cNvPr id="6" name="Tijdelijke aanduiding voor tekst 18">
            <a:extLst>
              <a:ext uri="{FF2B5EF4-FFF2-40B4-BE49-F238E27FC236}">
                <a16:creationId xmlns:a16="http://schemas.microsoft.com/office/drawing/2014/main" id="{1ED0B7E5-9AEC-8580-9A26-00252CC54D68}"/>
              </a:ext>
            </a:extLst>
          </p:cNvPr>
          <p:cNvSpPr>
            <a:spLocks noGrp="1"/>
          </p:cNvSpPr>
          <p:nvPr>
            <p:ph type="body" sz="quarter" idx="12"/>
          </p:nvPr>
        </p:nvSpPr>
        <p:spPr>
          <a:xfrm>
            <a:off x="603848" y="1864803"/>
            <a:ext cx="10617679" cy="4856672"/>
          </a:xfrm>
        </p:spPr>
        <p:txBody>
          <a:bodyPr rtlCol="0"/>
          <a:lstStyle/>
          <a:p>
            <a:pPr rtl="0"/>
            <a:r>
              <a:rPr lang="nl-NL" sz="2000" dirty="0"/>
              <a:t>Zo werkt het namelijk niet. Of je moet, net als een kweker, alle middelen (warmte, licht, vochtigheid en plaat) voorhanden hebben.</a:t>
            </a:r>
          </a:p>
          <a:p>
            <a:pPr rtl="0"/>
            <a:r>
              <a:rPr lang="nl-NL" sz="2000" dirty="0"/>
              <a:t> </a:t>
            </a:r>
          </a:p>
          <a:p>
            <a:pPr rtl="0"/>
            <a:r>
              <a:rPr lang="nl-NL" sz="2000" dirty="0"/>
              <a:t>Op de uithof zijn we een ruilbeurs gestart van zaden en stekjes. Dit kan alleen op zaterdag. Doet  u stekjes in een krat op de kar met een labeltje erbij wat het is en de zaden in een enveloppen met ook hier weer de naam van het zaad op.</a:t>
            </a:r>
          </a:p>
          <a:p>
            <a:pPr rtl="0"/>
            <a:r>
              <a:rPr lang="nl-NL" sz="2000" dirty="0"/>
              <a:t>Zijn uw stekjes niet weg dan kunt u ze weer meenemen of anders zoeken wij er een plekje voor.  </a:t>
            </a:r>
          </a:p>
        </p:txBody>
      </p:sp>
      <p:pic>
        <p:nvPicPr>
          <p:cNvPr id="2" name="Afbeelding 1">
            <a:extLst>
              <a:ext uri="{FF2B5EF4-FFF2-40B4-BE49-F238E27FC236}">
                <a16:creationId xmlns:a16="http://schemas.microsoft.com/office/drawing/2014/main" id="{3D2BD4DA-3496-FDC9-FA92-BF7D2F71C814}"/>
              </a:ext>
            </a:extLst>
          </p:cNvPr>
          <p:cNvPicPr>
            <a:picLocks noChangeAspect="1"/>
          </p:cNvPicPr>
          <p:nvPr/>
        </p:nvPicPr>
        <p:blipFill>
          <a:blip r:embed="rId3"/>
          <a:stretch>
            <a:fillRect/>
          </a:stretch>
        </p:blipFill>
        <p:spPr>
          <a:xfrm>
            <a:off x="11069074" y="5898721"/>
            <a:ext cx="1219306" cy="1018120"/>
          </a:xfrm>
          <a:prstGeom prst="rect">
            <a:avLst/>
          </a:prstGeom>
        </p:spPr>
      </p:pic>
    </p:spTree>
    <p:extLst>
      <p:ext uri="{BB962C8B-B14F-4D97-AF65-F5344CB8AC3E}">
        <p14:creationId xmlns:p14="http://schemas.microsoft.com/office/powerpoint/2010/main" val="127953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a:extLst>
              <a:ext uri="{FF2B5EF4-FFF2-40B4-BE49-F238E27FC236}">
                <a16:creationId xmlns:a16="http://schemas.microsoft.com/office/drawing/2014/main" id="{F4E35A51-3217-C26E-8B0E-35BA06F12057}"/>
              </a:ext>
            </a:extLst>
          </p:cNvPr>
          <p:cNvPicPr>
            <a:picLocks noGrp="1" noChangeAspect="1"/>
          </p:cNvPicPr>
          <p:nvPr>
            <p:ph type="pic" sz="quarter" idx="10"/>
          </p:nvPr>
        </p:nvPicPr>
        <p:blipFill>
          <a:blip r:embed="rId3"/>
          <a:srcRect l="6071" r="6071"/>
          <a:stretch>
            <a:fillRect/>
          </a:stretch>
        </p:blipFill>
        <p:spPr>
          <a:prstGeom prst="rect">
            <a:avLst/>
          </a:prstGeom>
        </p:spPr>
      </p:pic>
      <p:sp>
        <p:nvSpPr>
          <p:cNvPr id="47" name="Titel 46">
            <a:extLst>
              <a:ext uri="{FF2B5EF4-FFF2-40B4-BE49-F238E27FC236}">
                <a16:creationId xmlns:a16="http://schemas.microsoft.com/office/drawing/2014/main" id="{3F9E60C6-15AA-4C95-9519-652CD08A827C}"/>
              </a:ext>
            </a:extLst>
          </p:cNvPr>
          <p:cNvSpPr>
            <a:spLocks noGrp="1"/>
          </p:cNvSpPr>
          <p:nvPr>
            <p:ph type="title"/>
          </p:nvPr>
        </p:nvSpPr>
        <p:spPr>
          <a:xfrm>
            <a:off x="1861354" y="790901"/>
            <a:ext cx="3049568" cy="640698"/>
          </a:xfrm>
        </p:spPr>
        <p:txBody>
          <a:bodyPr rtlCol="0"/>
          <a:lstStyle/>
          <a:p>
            <a:pPr rtl="0"/>
            <a:r>
              <a:rPr lang="nl-NL" sz="2200" dirty="0"/>
              <a:t>Loopklaver</a:t>
            </a:r>
          </a:p>
        </p:txBody>
      </p:sp>
      <p:sp>
        <p:nvSpPr>
          <p:cNvPr id="80" name="Tijdelijke aanduiding voor tekst 79">
            <a:extLst>
              <a:ext uri="{FF2B5EF4-FFF2-40B4-BE49-F238E27FC236}">
                <a16:creationId xmlns:a16="http://schemas.microsoft.com/office/drawing/2014/main" id="{1E23B707-4619-411F-BCA9-9F153721B295}"/>
              </a:ext>
            </a:extLst>
          </p:cNvPr>
          <p:cNvSpPr>
            <a:spLocks noGrp="1"/>
          </p:cNvSpPr>
          <p:nvPr>
            <p:ph type="body" sz="quarter" idx="16"/>
          </p:nvPr>
        </p:nvSpPr>
        <p:spPr>
          <a:xfrm>
            <a:off x="6970144" y="396816"/>
            <a:ext cx="5124090" cy="5823009"/>
          </a:xfrm>
        </p:spPr>
        <p:txBody>
          <a:bodyPr rtlCol="0"/>
          <a:lstStyle/>
          <a:p>
            <a:pPr rtl="0"/>
            <a:r>
              <a:rPr lang="nl-NL" sz="1600" dirty="0"/>
              <a:t>Klaver wordt vaak gezien als een onkruid.</a:t>
            </a:r>
          </a:p>
          <a:p>
            <a:pPr rtl="0"/>
            <a:r>
              <a:rPr lang="nl-NL" sz="1600" dirty="0"/>
              <a:t>Gewone klaver draagt op zijn eigen manier bij aan de verbetering van de bodem. Het is dan ook een echte groenbemester.</a:t>
            </a:r>
          </a:p>
          <a:p>
            <a:pPr rtl="0"/>
            <a:endParaRPr lang="nl-NL" sz="1600" dirty="0"/>
          </a:p>
          <a:p>
            <a:pPr rtl="0"/>
            <a:r>
              <a:rPr lang="nl-NL" sz="1600" dirty="0"/>
              <a:t>ONDERHOUDSARM GAZON MET MICROKLAVER</a:t>
            </a:r>
          </a:p>
          <a:p>
            <a:pPr rtl="0"/>
            <a:r>
              <a:rPr lang="nl-NL" sz="1600" dirty="0"/>
              <a:t>Onderhoudsarm gazon (niet-bio) met microklaver.</a:t>
            </a:r>
            <a:br>
              <a:rPr lang="nl-NL" sz="1600" dirty="0"/>
            </a:br>
            <a:r>
              <a:rPr lang="nl-NL" sz="1600" dirty="0"/>
              <a:t>Groeit trager, heeft minder bemesting en beregening nodig. 1 kg = 25 - 30 m²</a:t>
            </a:r>
          </a:p>
          <a:p>
            <a:pPr rtl="0"/>
            <a:r>
              <a:rPr lang="nl-NL" sz="1600" dirty="0"/>
              <a:t>Dit onderhoudsarm gazon bevat een soort fijn bladige klaver (5 %) en vormt het hele jaar door een fijne en dichte grasmat. Door de uitgekiende keuze aan grassoorten groeit dit mengsel zeer traag met een forse daling van het aantal maaibeurten en bemesting. De grassoorten zijn eveneens goed bestand tegen droogte waardoor beregenen zo goed als overbodig wordt.</a:t>
            </a:r>
            <a:br>
              <a:rPr lang="nl-NL" dirty="0"/>
            </a:br>
            <a:endParaRPr lang="nl-NL" dirty="0"/>
          </a:p>
        </p:txBody>
      </p:sp>
      <p:sp>
        <p:nvSpPr>
          <p:cNvPr id="26" name="Tijdelijke aanduiding voor datum 25">
            <a:extLst>
              <a:ext uri="{FF2B5EF4-FFF2-40B4-BE49-F238E27FC236}">
                <a16:creationId xmlns:a16="http://schemas.microsoft.com/office/drawing/2014/main" id="{56EA46CF-9FAA-46C0-BD37-C79A26B75D16}"/>
              </a:ext>
            </a:extLst>
          </p:cNvPr>
          <p:cNvSpPr>
            <a:spLocks noGrp="1"/>
          </p:cNvSpPr>
          <p:nvPr>
            <p:ph type="dt" sz="half" idx="2"/>
          </p:nvPr>
        </p:nvSpPr>
        <p:spPr>
          <a:xfrm>
            <a:off x="838200" y="6356350"/>
            <a:ext cx="1590675" cy="365125"/>
          </a:xfrm>
        </p:spPr>
        <p:txBody>
          <a:bodyPr rtlCol="0"/>
          <a:lstStyle/>
          <a:p>
            <a:pPr rtl="0"/>
            <a:r>
              <a:rPr lang="nl-NL" dirty="0"/>
              <a:t>2022</a:t>
            </a:r>
          </a:p>
        </p:txBody>
      </p:sp>
      <p:sp>
        <p:nvSpPr>
          <p:cNvPr id="27" name="Tijdelijke aanduiding voor voettekst 26">
            <a:extLst>
              <a:ext uri="{FF2B5EF4-FFF2-40B4-BE49-F238E27FC236}">
                <a16:creationId xmlns:a16="http://schemas.microsoft.com/office/drawing/2014/main" id="{CA8CE3DC-A478-4227-82A4-F4E05F737AA4}"/>
              </a:ext>
            </a:extLst>
          </p:cNvPr>
          <p:cNvSpPr>
            <a:spLocks noGrp="1"/>
          </p:cNvSpPr>
          <p:nvPr>
            <p:ph type="ftr" sz="quarter" idx="3"/>
          </p:nvPr>
        </p:nvSpPr>
        <p:spPr>
          <a:xfrm>
            <a:off x="6473608" y="6356350"/>
            <a:ext cx="3990234" cy="365125"/>
          </a:xfrm>
        </p:spPr>
        <p:txBody>
          <a:bodyPr rtlCol="0"/>
          <a:lstStyle/>
          <a:p>
            <a:pPr rtl="0"/>
            <a:r>
              <a:rPr lang="nl-NL" dirty="0"/>
              <a:t>Presentatie Zaaitijd ATV de Uithof</a:t>
            </a:r>
          </a:p>
        </p:txBody>
      </p:sp>
      <p:sp>
        <p:nvSpPr>
          <p:cNvPr id="28" name="Tijdelijke aanduiding voor dianummer 27">
            <a:extLst>
              <a:ext uri="{FF2B5EF4-FFF2-40B4-BE49-F238E27FC236}">
                <a16:creationId xmlns:a16="http://schemas.microsoft.com/office/drawing/2014/main" id="{1FFD6689-1CFE-4E13-B717-1E5B52BDCFCD}"/>
              </a:ext>
            </a:extLst>
          </p:cNvPr>
          <p:cNvSpPr>
            <a:spLocks noGrp="1"/>
          </p:cNvSpPr>
          <p:nvPr>
            <p:ph type="sldNum" sz="quarter" idx="4"/>
          </p:nvPr>
        </p:nvSpPr>
        <p:spPr>
          <a:xfrm>
            <a:off x="9791700" y="6356350"/>
            <a:ext cx="1562100" cy="365125"/>
          </a:xfrm>
        </p:spPr>
        <p:txBody>
          <a:bodyPr rtlCol="0"/>
          <a:lstStyle/>
          <a:p>
            <a:pPr rtl="0"/>
            <a:fld id="{EA87306C-81BA-4795-A5CA-9392456A8C1E}" type="slidenum">
              <a:rPr lang="nl-NL" smtClean="0"/>
              <a:pPr rtl="0"/>
              <a:t>16</a:t>
            </a:fld>
            <a:endParaRPr lang="nl-NL"/>
          </a:p>
        </p:txBody>
      </p:sp>
      <p:sp>
        <p:nvSpPr>
          <p:cNvPr id="29" name="Rechthoek 14">
            <a:extLst>
              <a:ext uri="{FF2B5EF4-FFF2-40B4-BE49-F238E27FC236}">
                <a16:creationId xmlns:a16="http://schemas.microsoft.com/office/drawing/2014/main" id="{C7070E84-7C6C-417F-AB09-EC34EAFFD611}"/>
              </a:ext>
              <a:ext uri="{C183D7F6-B498-43B3-948B-1728B52AA6E4}">
                <adec:decorative xmlns:adec="http://schemas.microsoft.com/office/drawing/2017/decorative" val="1"/>
              </a:ext>
            </a:extLst>
          </p:cNvPr>
          <p:cNvSpPr/>
          <p:nvPr/>
        </p:nvSpPr>
        <p:spPr>
          <a:xfrm>
            <a:off x="3383071" y="0"/>
            <a:ext cx="3376958" cy="6858000"/>
          </a:xfrm>
          <a:custGeom>
            <a:avLst/>
            <a:gdLst>
              <a:gd name="connsiteX0" fmla="*/ 0 w 8808322"/>
              <a:gd name="connsiteY0" fmla="*/ 0 h 6858000"/>
              <a:gd name="connsiteX1" fmla="*/ 8808322 w 8808322"/>
              <a:gd name="connsiteY1" fmla="*/ 0 h 6858000"/>
              <a:gd name="connsiteX2" fmla="*/ 8808322 w 8808322"/>
              <a:gd name="connsiteY2" fmla="*/ 6858000 h 6858000"/>
              <a:gd name="connsiteX3" fmla="*/ 0 w 8808322"/>
              <a:gd name="connsiteY3" fmla="*/ 6858000 h 6858000"/>
              <a:gd name="connsiteX4" fmla="*/ 0 w 8808322"/>
              <a:gd name="connsiteY4" fmla="*/ 0 h 6858000"/>
              <a:gd name="connsiteX0" fmla="*/ 398 w 8808720"/>
              <a:gd name="connsiteY0" fmla="*/ 0 h 6858000"/>
              <a:gd name="connsiteX1" fmla="*/ 8808720 w 8808720"/>
              <a:gd name="connsiteY1" fmla="*/ 0 h 6858000"/>
              <a:gd name="connsiteX2" fmla="*/ 8808720 w 8808720"/>
              <a:gd name="connsiteY2" fmla="*/ 6858000 h 6858000"/>
              <a:gd name="connsiteX3" fmla="*/ 398 w 8808720"/>
              <a:gd name="connsiteY3" fmla="*/ 6858000 h 6858000"/>
              <a:gd name="connsiteX4" fmla="*/ 0 w 8808720"/>
              <a:gd name="connsiteY4" fmla="*/ 1417320 h 6858000"/>
              <a:gd name="connsiteX5" fmla="*/ 398 w 8808720"/>
              <a:gd name="connsiteY5"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101918 w 8910240"/>
              <a:gd name="connsiteY0" fmla="*/ 0 h 6858000"/>
              <a:gd name="connsiteX1" fmla="*/ 8910240 w 8910240"/>
              <a:gd name="connsiteY1" fmla="*/ 0 h 6858000"/>
              <a:gd name="connsiteX2" fmla="*/ 8910240 w 8910240"/>
              <a:gd name="connsiteY2" fmla="*/ 6858000 h 6858000"/>
              <a:gd name="connsiteX3" fmla="*/ 101918 w 8910240"/>
              <a:gd name="connsiteY3" fmla="*/ 6858000 h 6858000"/>
              <a:gd name="connsiteX4" fmla="*/ 101520 w 8910240"/>
              <a:gd name="connsiteY4" fmla="*/ 1417320 h 6858000"/>
              <a:gd name="connsiteX5" fmla="*/ 1549320 w 8910240"/>
              <a:gd name="connsiteY5" fmla="*/ 1417320 h 6858000"/>
              <a:gd name="connsiteX6" fmla="*/ 1541700 w 8910240"/>
              <a:gd name="connsiteY6" fmla="*/ 822960 h 6858000"/>
              <a:gd name="connsiteX7" fmla="*/ 109140 w 8910240"/>
              <a:gd name="connsiteY7" fmla="*/ 822960 h 6858000"/>
              <a:gd name="connsiteX8" fmla="*/ 101918 w 8910240"/>
              <a:gd name="connsiteY8" fmla="*/ 0 h 6858000"/>
              <a:gd name="connsiteX0" fmla="*/ 607 w 8808929"/>
              <a:gd name="connsiteY0" fmla="*/ 0 h 6858000"/>
              <a:gd name="connsiteX1" fmla="*/ 8808929 w 8808929"/>
              <a:gd name="connsiteY1" fmla="*/ 0 h 6858000"/>
              <a:gd name="connsiteX2" fmla="*/ 8808929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8808929"/>
              <a:gd name="connsiteY0" fmla="*/ 0 h 6858000"/>
              <a:gd name="connsiteX1" fmla="*/ 8808929 w 8808929"/>
              <a:gd name="connsiteY1" fmla="*/ 0 h 6858000"/>
              <a:gd name="connsiteX2" fmla="*/ 3366072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3376958"/>
              <a:gd name="connsiteY0" fmla="*/ 0 h 6858000"/>
              <a:gd name="connsiteX1" fmla="*/ 3376958 w 3376958"/>
              <a:gd name="connsiteY1" fmla="*/ 0 h 6858000"/>
              <a:gd name="connsiteX2" fmla="*/ 3366072 w 3376958"/>
              <a:gd name="connsiteY2" fmla="*/ 6858000 h 6858000"/>
              <a:gd name="connsiteX3" fmla="*/ 607 w 3376958"/>
              <a:gd name="connsiteY3" fmla="*/ 6858000 h 6858000"/>
              <a:gd name="connsiteX4" fmla="*/ 209 w 3376958"/>
              <a:gd name="connsiteY4" fmla="*/ 1417320 h 6858000"/>
              <a:gd name="connsiteX5" fmla="*/ 1448009 w 3376958"/>
              <a:gd name="connsiteY5" fmla="*/ 1417320 h 6858000"/>
              <a:gd name="connsiteX6" fmla="*/ 1440389 w 3376958"/>
              <a:gd name="connsiteY6" fmla="*/ 822960 h 6858000"/>
              <a:gd name="connsiteX7" fmla="*/ 7829 w 3376958"/>
              <a:gd name="connsiteY7" fmla="*/ 822960 h 6858000"/>
              <a:gd name="connsiteX8" fmla="*/ 607 w 3376958"/>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6958" h="6858000">
                <a:moveTo>
                  <a:pt x="607" y="0"/>
                </a:moveTo>
                <a:lnTo>
                  <a:pt x="3376958" y="0"/>
                </a:lnTo>
                <a:cubicBezTo>
                  <a:pt x="3373329" y="2286000"/>
                  <a:pt x="3369701" y="4572000"/>
                  <a:pt x="3366072" y="6858000"/>
                </a:cubicBezTo>
                <a:lnTo>
                  <a:pt x="607" y="6858000"/>
                </a:lnTo>
                <a:cubicBezTo>
                  <a:pt x="474" y="5044440"/>
                  <a:pt x="342" y="3230880"/>
                  <a:pt x="209" y="1417320"/>
                </a:cubicBezTo>
                <a:cubicBezTo>
                  <a:pt x="-1127" y="1400810"/>
                  <a:pt x="1470803" y="1409700"/>
                  <a:pt x="1448009" y="1417320"/>
                </a:cubicBezTo>
                <a:cubicBezTo>
                  <a:pt x="1444199" y="1253490"/>
                  <a:pt x="1453023" y="1028700"/>
                  <a:pt x="1440389" y="822960"/>
                </a:cubicBezTo>
                <a:lnTo>
                  <a:pt x="7829" y="822960"/>
                </a:lnTo>
                <a:cubicBezTo>
                  <a:pt x="4085" y="533400"/>
                  <a:pt x="-1933" y="316230"/>
                  <a:pt x="607" y="0"/>
                </a:cubicBezTo>
                <a:close/>
              </a:path>
            </a:pathLst>
          </a:cu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2" name="Afbeelding 1">
            <a:extLst>
              <a:ext uri="{FF2B5EF4-FFF2-40B4-BE49-F238E27FC236}">
                <a16:creationId xmlns:a16="http://schemas.microsoft.com/office/drawing/2014/main" id="{6B761C7C-D8A1-EF49-8151-9A2EAD975FBE}"/>
              </a:ext>
            </a:extLst>
          </p:cNvPr>
          <p:cNvPicPr>
            <a:picLocks noChangeAspect="1"/>
          </p:cNvPicPr>
          <p:nvPr/>
        </p:nvPicPr>
        <p:blipFill>
          <a:blip r:embed="rId4"/>
          <a:stretch>
            <a:fillRect/>
          </a:stretch>
        </p:blipFill>
        <p:spPr>
          <a:xfrm>
            <a:off x="11135117" y="5952124"/>
            <a:ext cx="1219306" cy="1018120"/>
          </a:xfrm>
          <a:prstGeom prst="rect">
            <a:avLst/>
          </a:prstGeom>
        </p:spPr>
      </p:pic>
    </p:spTree>
    <p:extLst>
      <p:ext uri="{BB962C8B-B14F-4D97-AF65-F5344CB8AC3E}">
        <p14:creationId xmlns:p14="http://schemas.microsoft.com/office/powerpoint/2010/main" val="86075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5A25FA4-A288-4460-BF12-637E077953CB}"/>
              </a:ext>
            </a:extLst>
          </p:cNvPr>
          <p:cNvSpPr>
            <a:spLocks noGrp="1"/>
          </p:cNvSpPr>
          <p:nvPr>
            <p:ph type="title"/>
          </p:nvPr>
        </p:nvSpPr>
        <p:spPr>
          <a:xfrm>
            <a:off x="1526874" y="1329829"/>
            <a:ext cx="2043713" cy="640698"/>
          </a:xfrm>
        </p:spPr>
        <p:txBody>
          <a:bodyPr rtlCol="0"/>
          <a:lstStyle/>
          <a:p>
            <a:pPr rtl="0"/>
            <a:r>
              <a:rPr lang="nl-NL" sz="2200" dirty="0"/>
              <a:t>Zaaien </a:t>
            </a:r>
          </a:p>
        </p:txBody>
      </p:sp>
      <p:sp>
        <p:nvSpPr>
          <p:cNvPr id="7" name="Tijdelijke aanduiding voor tekst 6">
            <a:extLst>
              <a:ext uri="{FF2B5EF4-FFF2-40B4-BE49-F238E27FC236}">
                <a16:creationId xmlns:a16="http://schemas.microsoft.com/office/drawing/2014/main" id="{91C52C13-996F-4CF8-BBA5-F6CC233475A7}"/>
              </a:ext>
            </a:extLst>
          </p:cNvPr>
          <p:cNvSpPr>
            <a:spLocks noGrp="1"/>
          </p:cNvSpPr>
          <p:nvPr>
            <p:ph type="body" sz="quarter" idx="12"/>
          </p:nvPr>
        </p:nvSpPr>
        <p:spPr>
          <a:xfrm>
            <a:off x="4412513" y="808353"/>
            <a:ext cx="6341212" cy="2136325"/>
          </a:xfrm>
        </p:spPr>
        <p:txBody>
          <a:bodyPr rtlCol="0"/>
          <a:lstStyle/>
          <a:p>
            <a:pPr rtl="0"/>
            <a:r>
              <a:rPr lang="nl-NL" dirty="0"/>
              <a:t>Zaaitijd is het ogenblik waarop men een bepaald gewas zaait. De zaaitijd wordt globaal bepaald door het winter- of zomerkarakter van een gewas (herfst- of voorjaars zaai) en door de verlangde kiemtemperatuur. In het voorjaar zal het zaaigoed pas bij 16 graden tot ontkieming komen.</a:t>
            </a:r>
          </a:p>
        </p:txBody>
      </p:sp>
      <p:pic>
        <p:nvPicPr>
          <p:cNvPr id="15" name="Tijdelijke aanduiding voor afbeelding 14" descr="Een close-up van een plant">
            <a:extLst>
              <a:ext uri="{FF2B5EF4-FFF2-40B4-BE49-F238E27FC236}">
                <a16:creationId xmlns:a16="http://schemas.microsoft.com/office/drawing/2014/main" id="{8A312F11-75CA-44C5-8937-46152AD5520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3234519"/>
            <a:ext cx="12192000" cy="3623481"/>
          </a:xfrm>
        </p:spPr>
      </p:pic>
      <p:sp>
        <p:nvSpPr>
          <p:cNvPr id="57" name="Tijdelijke aanduiding voor datum 56">
            <a:extLst>
              <a:ext uri="{FF2B5EF4-FFF2-40B4-BE49-F238E27FC236}">
                <a16:creationId xmlns:a16="http://schemas.microsoft.com/office/drawing/2014/main" id="{653BB8CA-23AF-4226-9FB3-FA1964EBA661}"/>
              </a:ext>
            </a:extLst>
          </p:cNvPr>
          <p:cNvSpPr>
            <a:spLocks noGrp="1"/>
          </p:cNvSpPr>
          <p:nvPr>
            <p:ph type="dt" sz="half" idx="2"/>
          </p:nvPr>
        </p:nvSpPr>
        <p:spPr>
          <a:xfrm>
            <a:off x="838200" y="6356350"/>
            <a:ext cx="2743200" cy="365125"/>
          </a:xfrm>
        </p:spPr>
        <p:txBody>
          <a:bodyPr rtlCol="0"/>
          <a:lstStyle/>
          <a:p>
            <a:pPr rtl="0"/>
            <a:r>
              <a:rPr lang="nl-NL" dirty="0"/>
              <a:t>2022</a:t>
            </a:r>
          </a:p>
        </p:txBody>
      </p:sp>
      <p:sp>
        <p:nvSpPr>
          <p:cNvPr id="58" name="Tijdelijke aanduiding voor voettekst 57">
            <a:extLst>
              <a:ext uri="{FF2B5EF4-FFF2-40B4-BE49-F238E27FC236}">
                <a16:creationId xmlns:a16="http://schemas.microsoft.com/office/drawing/2014/main" id="{4DDD181B-D1CF-4E5A-B354-DE584F3F2B23}"/>
              </a:ext>
            </a:extLst>
          </p:cNvPr>
          <p:cNvSpPr>
            <a:spLocks noGrp="1"/>
          </p:cNvSpPr>
          <p:nvPr>
            <p:ph type="ftr" sz="quarter" idx="3"/>
          </p:nvPr>
        </p:nvSpPr>
        <p:spPr>
          <a:xfrm>
            <a:off x="4038600" y="6356350"/>
            <a:ext cx="4114800" cy="365125"/>
          </a:xfrm>
        </p:spPr>
        <p:txBody>
          <a:bodyPr rtlCol="0"/>
          <a:lstStyle/>
          <a:p>
            <a:pPr rtl="0"/>
            <a:r>
              <a:rPr lang="nl-NL" dirty="0"/>
              <a:t>Presentatie Zaaitijd ATV de </a:t>
            </a:r>
            <a:r>
              <a:rPr lang="nl-NL" dirty="0" err="1"/>
              <a:t>UIthof</a:t>
            </a:r>
            <a:endParaRPr lang="nl-NL" dirty="0"/>
          </a:p>
        </p:txBody>
      </p:sp>
      <p:sp>
        <p:nvSpPr>
          <p:cNvPr id="59" name="Tijdelijke aanduiding voor dianummer 58">
            <a:extLst>
              <a:ext uri="{FF2B5EF4-FFF2-40B4-BE49-F238E27FC236}">
                <a16:creationId xmlns:a16="http://schemas.microsoft.com/office/drawing/2014/main" id="{185AB600-E5B8-4AFD-A7DA-37E5D3AFF5FA}"/>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a:t>2</a:t>
            </a:fld>
            <a:endParaRPr lang="nl-NL"/>
          </a:p>
        </p:txBody>
      </p:sp>
      <p:pic>
        <p:nvPicPr>
          <p:cNvPr id="9" name="Afbeelding 8">
            <a:extLst>
              <a:ext uri="{FF2B5EF4-FFF2-40B4-BE49-F238E27FC236}">
                <a16:creationId xmlns:a16="http://schemas.microsoft.com/office/drawing/2014/main" id="{F85D8EB3-559C-2903-D923-B29141C61600}"/>
              </a:ext>
            </a:extLst>
          </p:cNvPr>
          <p:cNvPicPr>
            <a:picLocks noChangeAspect="1"/>
          </p:cNvPicPr>
          <p:nvPr/>
        </p:nvPicPr>
        <p:blipFill>
          <a:blip r:embed="rId4"/>
          <a:stretch>
            <a:fillRect/>
          </a:stretch>
        </p:blipFill>
        <p:spPr>
          <a:xfrm>
            <a:off x="11099125" y="5918684"/>
            <a:ext cx="1223233" cy="1020228"/>
          </a:xfrm>
          <a:prstGeom prst="rect">
            <a:avLst/>
          </a:prstGeom>
        </p:spPr>
      </p:pic>
    </p:spTree>
    <p:extLst>
      <p:ext uri="{BB962C8B-B14F-4D97-AF65-F5344CB8AC3E}">
        <p14:creationId xmlns:p14="http://schemas.microsoft.com/office/powerpoint/2010/main" val="281533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Tijdelijke aanduiding voor afbeelding 23" descr="Een blad met waterdruppels erop">
            <a:extLst>
              <a:ext uri="{FF2B5EF4-FFF2-40B4-BE49-F238E27FC236}">
                <a16:creationId xmlns:a16="http://schemas.microsoft.com/office/drawing/2014/main" id="{218F3EFB-1B94-46C4-961E-9E4CCDFCA1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0" y="0"/>
            <a:ext cx="12192000" cy="3429000"/>
          </a:xfrm>
        </p:spPr>
      </p:pic>
      <p:sp>
        <p:nvSpPr>
          <p:cNvPr id="9" name="Titel 8">
            <a:extLst>
              <a:ext uri="{FF2B5EF4-FFF2-40B4-BE49-F238E27FC236}">
                <a16:creationId xmlns:a16="http://schemas.microsoft.com/office/drawing/2014/main" id="{1EE5A625-CF8D-4DB8-B64A-918374A7C3E4}"/>
              </a:ext>
            </a:extLst>
          </p:cNvPr>
          <p:cNvSpPr>
            <a:spLocks noGrp="1"/>
          </p:cNvSpPr>
          <p:nvPr>
            <p:ph type="title"/>
          </p:nvPr>
        </p:nvSpPr>
        <p:spPr>
          <a:xfrm>
            <a:off x="0" y="0"/>
            <a:ext cx="4979988" cy="6858000"/>
          </a:xfrm>
        </p:spPr>
        <p:txBody>
          <a:bodyPr rtlCol="0"/>
          <a:lstStyle/>
          <a:p>
            <a:pPr rtl="0"/>
            <a:r>
              <a:rPr lang="nl-NL" sz="2200" dirty="0"/>
              <a:t>De ideale zaaitijd is </a:t>
            </a:r>
            <a:br>
              <a:rPr lang="nl-NL" sz="2200" dirty="0"/>
            </a:br>
            <a:r>
              <a:rPr lang="nl-NL" sz="2200" dirty="0"/>
              <a:t>het Najaar! </a:t>
            </a:r>
          </a:p>
        </p:txBody>
      </p:sp>
      <p:sp>
        <p:nvSpPr>
          <p:cNvPr id="12" name="Tijdelijke aanduiding voor datum 11">
            <a:extLst>
              <a:ext uri="{FF2B5EF4-FFF2-40B4-BE49-F238E27FC236}">
                <a16:creationId xmlns:a16="http://schemas.microsoft.com/office/drawing/2014/main" id="{F9D1E4F5-C5CC-4509-A364-CC20767557A7}"/>
              </a:ext>
            </a:extLst>
          </p:cNvPr>
          <p:cNvSpPr>
            <a:spLocks noGrp="1"/>
          </p:cNvSpPr>
          <p:nvPr>
            <p:ph type="dt" sz="half" idx="2"/>
          </p:nvPr>
        </p:nvSpPr>
        <p:spPr>
          <a:xfrm>
            <a:off x="838200" y="6356350"/>
            <a:ext cx="2743200" cy="365125"/>
          </a:xfrm>
        </p:spPr>
        <p:txBody>
          <a:bodyPr rtlCol="0"/>
          <a:lstStyle/>
          <a:p>
            <a:pPr rtl="0"/>
            <a:r>
              <a:rPr lang="nl-NL" dirty="0"/>
              <a:t>2022</a:t>
            </a:r>
          </a:p>
        </p:txBody>
      </p:sp>
      <p:sp>
        <p:nvSpPr>
          <p:cNvPr id="13" name="Tijdelijke aanduiding voor voettekst 12">
            <a:extLst>
              <a:ext uri="{FF2B5EF4-FFF2-40B4-BE49-F238E27FC236}">
                <a16:creationId xmlns:a16="http://schemas.microsoft.com/office/drawing/2014/main" id="{106CB055-2C7B-4271-88ED-F5872EAF95F7}"/>
              </a:ext>
            </a:extLst>
          </p:cNvPr>
          <p:cNvSpPr>
            <a:spLocks noGrp="1"/>
          </p:cNvSpPr>
          <p:nvPr>
            <p:ph type="ftr" sz="quarter" idx="3"/>
          </p:nvPr>
        </p:nvSpPr>
        <p:spPr>
          <a:xfrm>
            <a:off x="4979988" y="6355032"/>
            <a:ext cx="4114800" cy="365125"/>
          </a:xfrm>
        </p:spPr>
        <p:txBody>
          <a:bodyPr rtlCol="0"/>
          <a:lstStyle/>
          <a:p>
            <a:pPr rtl="0"/>
            <a:r>
              <a:rPr lang="nl-NL" dirty="0"/>
              <a:t>Presentatie </a:t>
            </a:r>
            <a:r>
              <a:rPr lang="nl-NL" dirty="0" err="1"/>
              <a:t>Zaaijtijd</a:t>
            </a:r>
            <a:r>
              <a:rPr lang="nl-NL" dirty="0"/>
              <a:t> ATV de Uithof</a:t>
            </a:r>
          </a:p>
        </p:txBody>
      </p:sp>
      <p:sp>
        <p:nvSpPr>
          <p:cNvPr id="14" name="Tijdelijke aanduiding voor dianummer 13">
            <a:extLst>
              <a:ext uri="{FF2B5EF4-FFF2-40B4-BE49-F238E27FC236}">
                <a16:creationId xmlns:a16="http://schemas.microsoft.com/office/drawing/2014/main" id="{1C31DFE7-B40B-46F0-B411-4719122FE54E}"/>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3</a:t>
            </a:fld>
            <a:endParaRPr lang="nl-NL"/>
          </a:p>
        </p:txBody>
      </p:sp>
      <p:sp>
        <p:nvSpPr>
          <p:cNvPr id="23" name="Tijdelijke aanduiding voor tekst 22">
            <a:extLst>
              <a:ext uri="{FF2B5EF4-FFF2-40B4-BE49-F238E27FC236}">
                <a16:creationId xmlns:a16="http://schemas.microsoft.com/office/drawing/2014/main" id="{8662E445-5222-442C-9812-2FA51B852A71}"/>
              </a:ext>
            </a:extLst>
          </p:cNvPr>
          <p:cNvSpPr>
            <a:spLocks noGrp="1"/>
          </p:cNvSpPr>
          <p:nvPr>
            <p:ph type="body" sz="quarter" idx="16"/>
          </p:nvPr>
        </p:nvSpPr>
        <p:spPr>
          <a:xfrm>
            <a:off x="5743575" y="3972253"/>
            <a:ext cx="5859420" cy="1769419"/>
          </a:xfrm>
        </p:spPr>
        <p:txBody>
          <a:bodyPr rtlCol="0"/>
          <a:lstStyle/>
          <a:p>
            <a:pPr rtl="0"/>
            <a:r>
              <a:rPr lang="nl-NL" dirty="0"/>
              <a:t>Dat klinkt toch een beetje raar!!!</a:t>
            </a:r>
          </a:p>
          <a:p>
            <a:pPr rtl="0"/>
            <a:r>
              <a:rPr lang="nl-NL" dirty="0"/>
              <a:t>Augustus en September – Februari-April!</a:t>
            </a:r>
          </a:p>
        </p:txBody>
      </p:sp>
      <p:sp>
        <p:nvSpPr>
          <p:cNvPr id="127" name="Rechthoek 126">
            <a:extLst>
              <a:ext uri="{FF2B5EF4-FFF2-40B4-BE49-F238E27FC236}">
                <a16:creationId xmlns:a16="http://schemas.microsoft.com/office/drawing/2014/main" id="{DD11EA8B-DB5B-4136-99D3-4D19B66922C1}"/>
              </a:ext>
              <a:ext uri="{C183D7F6-B498-43B3-948B-1728B52AA6E4}">
                <adec:decorative xmlns:adec="http://schemas.microsoft.com/office/drawing/2017/decorative" val="1"/>
              </a:ext>
            </a:extLst>
          </p:cNvPr>
          <p:cNvSpPr/>
          <p:nvPr/>
        </p:nvSpPr>
        <p:spPr>
          <a:xfrm>
            <a:off x="829486" y="4715995"/>
            <a:ext cx="3282916" cy="64069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2" name="Afbeelding 1">
            <a:extLst>
              <a:ext uri="{FF2B5EF4-FFF2-40B4-BE49-F238E27FC236}">
                <a16:creationId xmlns:a16="http://schemas.microsoft.com/office/drawing/2014/main" id="{62BB3662-E4B0-2A82-6BAC-0168F60C27C2}"/>
              </a:ext>
            </a:extLst>
          </p:cNvPr>
          <p:cNvPicPr>
            <a:picLocks noChangeAspect="1"/>
          </p:cNvPicPr>
          <p:nvPr/>
        </p:nvPicPr>
        <p:blipFill>
          <a:blip r:embed="rId4"/>
          <a:stretch>
            <a:fillRect/>
          </a:stretch>
        </p:blipFill>
        <p:spPr>
          <a:xfrm>
            <a:off x="11143663" y="5910968"/>
            <a:ext cx="1219306" cy="1018120"/>
          </a:xfrm>
          <a:prstGeom prst="rect">
            <a:avLst/>
          </a:prstGeom>
        </p:spPr>
      </p:pic>
    </p:spTree>
    <p:extLst>
      <p:ext uri="{BB962C8B-B14F-4D97-AF65-F5344CB8AC3E}">
        <p14:creationId xmlns:p14="http://schemas.microsoft.com/office/powerpoint/2010/main" val="398444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tekst 21">
            <a:extLst>
              <a:ext uri="{FF2B5EF4-FFF2-40B4-BE49-F238E27FC236}">
                <a16:creationId xmlns:a16="http://schemas.microsoft.com/office/drawing/2014/main" id="{322BD54C-AB8D-4B3B-836D-ABFFFE5D70BE}"/>
              </a:ext>
            </a:extLst>
          </p:cNvPr>
          <p:cNvSpPr>
            <a:spLocks noGrp="1"/>
          </p:cNvSpPr>
          <p:nvPr>
            <p:ph type="body" sz="quarter" idx="16"/>
          </p:nvPr>
        </p:nvSpPr>
        <p:spPr>
          <a:xfrm>
            <a:off x="319177" y="652826"/>
            <a:ext cx="11266098" cy="4755936"/>
          </a:xfrm>
        </p:spPr>
        <p:txBody>
          <a:bodyPr rtlCol="0"/>
          <a:lstStyle/>
          <a:p>
            <a:pPr rtl="0"/>
            <a:r>
              <a:rPr lang="nl-NL" sz="2400" dirty="0"/>
              <a:t>Een bloemenweidemengsel kan prima in het voorjaar gezaaid worden, maar we beschouwen de maanden augustus en september als de ideale zaaitijd. In de natuur laten planten immers ook rond deze tijd hun zaad vallen en de natuur is onze leermeester. </a:t>
            </a:r>
          </a:p>
          <a:p>
            <a:pPr rtl="0"/>
            <a:endParaRPr lang="nl-NL" sz="2400" dirty="0"/>
          </a:p>
          <a:p>
            <a:pPr rtl="0"/>
            <a:r>
              <a:rPr lang="nl-NL" sz="2400" dirty="0"/>
              <a:t>Voor het eenjarige akkerbloemenmengsel is het najaar, naast het voorjaar, ook een ideale zaaitijd. De zaaitijd heeft invloed op de ontwikkeling van uw eenjarige bloemenweide. Als u in het najaar zaait kunt u het beste zaaien in augustus-september of  anders van februari-april!</a:t>
            </a:r>
          </a:p>
          <a:p>
            <a:pPr rtl="0"/>
            <a:endParaRPr lang="nl-NL" dirty="0"/>
          </a:p>
        </p:txBody>
      </p:sp>
      <p:sp>
        <p:nvSpPr>
          <p:cNvPr id="323" name="Tijdelijke aanduiding voor datum 322">
            <a:extLst>
              <a:ext uri="{FF2B5EF4-FFF2-40B4-BE49-F238E27FC236}">
                <a16:creationId xmlns:a16="http://schemas.microsoft.com/office/drawing/2014/main" id="{E3799503-8083-4A2B-B1A6-DA877569C577}"/>
              </a:ext>
            </a:extLst>
          </p:cNvPr>
          <p:cNvSpPr>
            <a:spLocks noGrp="1"/>
          </p:cNvSpPr>
          <p:nvPr>
            <p:ph type="dt" sz="half" idx="2"/>
          </p:nvPr>
        </p:nvSpPr>
        <p:spPr>
          <a:xfrm>
            <a:off x="838200" y="6356350"/>
            <a:ext cx="2743200" cy="365125"/>
          </a:xfrm>
        </p:spPr>
        <p:txBody>
          <a:bodyPr rtlCol="0"/>
          <a:lstStyle/>
          <a:p>
            <a:pPr rtl="0"/>
            <a:r>
              <a:rPr lang="nl-NL" dirty="0"/>
              <a:t>2022	</a:t>
            </a:r>
          </a:p>
        </p:txBody>
      </p:sp>
      <p:sp>
        <p:nvSpPr>
          <p:cNvPr id="324" name="Tijdelijke aanduiding voor voettekst 323">
            <a:extLst>
              <a:ext uri="{FF2B5EF4-FFF2-40B4-BE49-F238E27FC236}">
                <a16:creationId xmlns:a16="http://schemas.microsoft.com/office/drawing/2014/main" id="{F3416D3B-8D80-4408-8E8E-08E7B3A092C0}"/>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a:t>
            </a:r>
          </a:p>
        </p:txBody>
      </p:sp>
      <p:sp>
        <p:nvSpPr>
          <p:cNvPr id="325" name="Tijdelijke aanduiding voor dianumm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4</a:t>
            </a:fld>
            <a:endParaRPr lang="nl-NL"/>
          </a:p>
        </p:txBody>
      </p:sp>
      <p:pic>
        <p:nvPicPr>
          <p:cNvPr id="2" name="Afbeelding 1">
            <a:extLst>
              <a:ext uri="{FF2B5EF4-FFF2-40B4-BE49-F238E27FC236}">
                <a16:creationId xmlns:a16="http://schemas.microsoft.com/office/drawing/2014/main" id="{88649595-20E3-D7BC-FB92-5DB8BB4D4B52}"/>
              </a:ext>
            </a:extLst>
          </p:cNvPr>
          <p:cNvPicPr>
            <a:picLocks noChangeAspect="1"/>
          </p:cNvPicPr>
          <p:nvPr/>
        </p:nvPicPr>
        <p:blipFill>
          <a:blip r:embed="rId3"/>
          <a:stretch>
            <a:fillRect/>
          </a:stretch>
        </p:blipFill>
        <p:spPr>
          <a:xfrm>
            <a:off x="11135117" y="5928059"/>
            <a:ext cx="1219306" cy="1018120"/>
          </a:xfrm>
          <a:prstGeom prst="rect">
            <a:avLst/>
          </a:prstGeom>
        </p:spPr>
      </p:pic>
    </p:spTree>
    <p:extLst>
      <p:ext uri="{BB962C8B-B14F-4D97-AF65-F5344CB8AC3E}">
        <p14:creationId xmlns:p14="http://schemas.microsoft.com/office/powerpoint/2010/main" val="217400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tekst 21">
            <a:extLst>
              <a:ext uri="{FF2B5EF4-FFF2-40B4-BE49-F238E27FC236}">
                <a16:creationId xmlns:a16="http://schemas.microsoft.com/office/drawing/2014/main" id="{322BD54C-AB8D-4B3B-836D-ABFFFE5D70BE}"/>
              </a:ext>
            </a:extLst>
          </p:cNvPr>
          <p:cNvSpPr>
            <a:spLocks noGrp="1"/>
          </p:cNvSpPr>
          <p:nvPr>
            <p:ph type="body" sz="quarter" idx="16"/>
          </p:nvPr>
        </p:nvSpPr>
        <p:spPr>
          <a:xfrm>
            <a:off x="319177" y="652826"/>
            <a:ext cx="11266098" cy="4755936"/>
          </a:xfrm>
        </p:spPr>
        <p:txBody>
          <a:bodyPr rtlCol="0"/>
          <a:lstStyle/>
          <a:p>
            <a:pPr rtl="0"/>
            <a:r>
              <a:rPr lang="nl-NL" sz="2400" dirty="0"/>
              <a:t>Het moment is weer aangebroken: we kunnen stilaan beginnen zaaien. Maar hoe snel kiemen zaden? Er zijn namelijk ontzettend veel eetbare planten verkrijgbaar, dat je als beginner vaak door het bos de bomen niet meer ziet. De meeste groentezaden kiemen tussen de 5-7 dagen. </a:t>
            </a:r>
          </a:p>
          <a:p>
            <a:pPr rtl="0"/>
            <a:endParaRPr lang="nl-NL" sz="2400" dirty="0"/>
          </a:p>
          <a:p>
            <a:pPr rtl="0"/>
            <a:r>
              <a:rPr lang="nl-NL" sz="2400" b="1" dirty="0"/>
              <a:t>Temperatuur voor direct buiten in de volle grond.</a:t>
            </a:r>
          </a:p>
          <a:p>
            <a:pPr rtl="0"/>
            <a:endParaRPr lang="nl-NL" sz="2400" dirty="0"/>
          </a:p>
          <a:p>
            <a:pPr rtl="0"/>
            <a:r>
              <a:rPr lang="nl-NL" sz="2400" dirty="0"/>
              <a:t>De balans van temperatuur, vocht, ruimte en licht.</a:t>
            </a:r>
          </a:p>
          <a:p>
            <a:pPr rtl="0"/>
            <a:r>
              <a:rPr lang="nl-NL" sz="2400" dirty="0"/>
              <a:t>Bijna alle zaden kiemen tussen de 16 en 21 graden.</a:t>
            </a:r>
          </a:p>
          <a:p>
            <a:pPr rtl="0"/>
            <a:endParaRPr lang="nl-NL" dirty="0"/>
          </a:p>
        </p:txBody>
      </p:sp>
      <p:sp>
        <p:nvSpPr>
          <p:cNvPr id="323" name="Tijdelijke aanduiding voor datum 322">
            <a:extLst>
              <a:ext uri="{FF2B5EF4-FFF2-40B4-BE49-F238E27FC236}">
                <a16:creationId xmlns:a16="http://schemas.microsoft.com/office/drawing/2014/main" id="{E3799503-8083-4A2B-B1A6-DA877569C577}"/>
              </a:ext>
            </a:extLst>
          </p:cNvPr>
          <p:cNvSpPr>
            <a:spLocks noGrp="1"/>
          </p:cNvSpPr>
          <p:nvPr>
            <p:ph type="dt" sz="half" idx="2"/>
          </p:nvPr>
        </p:nvSpPr>
        <p:spPr>
          <a:xfrm>
            <a:off x="838200" y="6356350"/>
            <a:ext cx="2743200" cy="365125"/>
          </a:xfrm>
        </p:spPr>
        <p:txBody>
          <a:bodyPr rtlCol="0"/>
          <a:lstStyle/>
          <a:p>
            <a:pPr rtl="0"/>
            <a:r>
              <a:rPr lang="nl-NL" dirty="0"/>
              <a:t>2022	</a:t>
            </a:r>
          </a:p>
        </p:txBody>
      </p:sp>
      <p:sp>
        <p:nvSpPr>
          <p:cNvPr id="324" name="Tijdelijke aanduiding voor voettekst 323">
            <a:extLst>
              <a:ext uri="{FF2B5EF4-FFF2-40B4-BE49-F238E27FC236}">
                <a16:creationId xmlns:a16="http://schemas.microsoft.com/office/drawing/2014/main" id="{F3416D3B-8D80-4408-8E8E-08E7B3A092C0}"/>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a:t>
            </a:r>
          </a:p>
        </p:txBody>
      </p:sp>
      <p:sp>
        <p:nvSpPr>
          <p:cNvPr id="325" name="Tijdelijke aanduiding voor dianumm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5</a:t>
            </a:fld>
            <a:endParaRPr lang="nl-NL"/>
          </a:p>
        </p:txBody>
      </p:sp>
      <p:pic>
        <p:nvPicPr>
          <p:cNvPr id="2" name="Afbeelding 1">
            <a:extLst>
              <a:ext uri="{FF2B5EF4-FFF2-40B4-BE49-F238E27FC236}">
                <a16:creationId xmlns:a16="http://schemas.microsoft.com/office/drawing/2014/main" id="{AECF5A6C-A0EB-F8D4-2629-D4DFA3355B80}"/>
              </a:ext>
            </a:extLst>
          </p:cNvPr>
          <p:cNvPicPr>
            <a:picLocks noChangeAspect="1"/>
          </p:cNvPicPr>
          <p:nvPr/>
        </p:nvPicPr>
        <p:blipFill>
          <a:blip r:embed="rId3"/>
          <a:stretch>
            <a:fillRect/>
          </a:stretch>
        </p:blipFill>
        <p:spPr>
          <a:xfrm>
            <a:off x="11118026" y="5847290"/>
            <a:ext cx="1219306" cy="1018120"/>
          </a:xfrm>
          <a:prstGeom prst="rect">
            <a:avLst/>
          </a:prstGeom>
        </p:spPr>
      </p:pic>
    </p:spTree>
    <p:extLst>
      <p:ext uri="{BB962C8B-B14F-4D97-AF65-F5344CB8AC3E}">
        <p14:creationId xmlns:p14="http://schemas.microsoft.com/office/powerpoint/2010/main" val="349475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Tijdelijke aanduiding voor afbeelding 20">
            <a:extLst>
              <a:ext uri="{FF2B5EF4-FFF2-40B4-BE49-F238E27FC236}">
                <a16:creationId xmlns:a16="http://schemas.microsoft.com/office/drawing/2014/main" id="{D3352430-139C-87BD-563F-38D98BB5CF09}"/>
              </a:ext>
            </a:extLst>
          </p:cNvPr>
          <p:cNvPicPr>
            <a:picLocks noGrp="1" noChangeAspect="1"/>
          </p:cNvPicPr>
          <p:nvPr>
            <p:ph type="pic" sz="quarter" idx="10"/>
          </p:nvPr>
        </p:nvPicPr>
        <p:blipFill>
          <a:blip r:embed="rId3"/>
          <a:srcRect t="6524" b="6524"/>
          <a:stretch>
            <a:fillRect/>
          </a:stretch>
        </p:blipFill>
        <p:spPr>
          <a:xfrm>
            <a:off x="-1" y="0"/>
            <a:ext cx="4495801" cy="6858000"/>
          </a:xfrm>
          <a:prstGeom prst="rect">
            <a:avLst/>
          </a:prstGeom>
        </p:spPr>
      </p:pic>
      <p:sp>
        <p:nvSpPr>
          <p:cNvPr id="3" name="Titel 2">
            <a:extLst>
              <a:ext uri="{FF2B5EF4-FFF2-40B4-BE49-F238E27FC236}">
                <a16:creationId xmlns:a16="http://schemas.microsoft.com/office/drawing/2014/main" id="{43F20131-2E66-4147-85FF-C0F1FCA97231}"/>
              </a:ext>
            </a:extLst>
          </p:cNvPr>
          <p:cNvSpPr>
            <a:spLocks noGrp="1"/>
          </p:cNvSpPr>
          <p:nvPr>
            <p:ph type="title"/>
          </p:nvPr>
        </p:nvSpPr>
        <p:spPr>
          <a:xfrm>
            <a:off x="5134980" y="848536"/>
            <a:ext cx="3126583" cy="640698"/>
          </a:xfrm>
        </p:spPr>
        <p:txBody>
          <a:bodyPr rtlCol="0"/>
          <a:lstStyle/>
          <a:p>
            <a:pPr rtl="0"/>
            <a:r>
              <a:rPr lang="nl-NL" sz="2200" dirty="0"/>
              <a:t>Het voortrekken</a:t>
            </a:r>
          </a:p>
        </p:txBody>
      </p:sp>
      <p:sp>
        <p:nvSpPr>
          <p:cNvPr id="19" name="Tijdelijke aanduiding voor tekst 18">
            <a:extLst>
              <a:ext uri="{FF2B5EF4-FFF2-40B4-BE49-F238E27FC236}">
                <a16:creationId xmlns:a16="http://schemas.microsoft.com/office/drawing/2014/main" id="{59BCB765-3776-41F5-B6B8-6208678A046A}"/>
              </a:ext>
            </a:extLst>
          </p:cNvPr>
          <p:cNvSpPr>
            <a:spLocks noGrp="1"/>
          </p:cNvSpPr>
          <p:nvPr>
            <p:ph type="body" sz="quarter" idx="12"/>
          </p:nvPr>
        </p:nvSpPr>
        <p:spPr>
          <a:xfrm>
            <a:off x="5024359" y="2425736"/>
            <a:ext cx="6431520" cy="1755240"/>
          </a:xfrm>
        </p:spPr>
        <p:txBody>
          <a:bodyPr rtlCol="0"/>
          <a:lstStyle/>
          <a:p>
            <a:pPr rtl="0"/>
            <a:r>
              <a:rPr lang="nl-NL" sz="1500" dirty="0"/>
              <a:t>Er zijn harde zaden die pas bij(maximaal 5°C) ontkiemen</a:t>
            </a:r>
          </a:p>
          <a:p>
            <a:pPr rtl="0"/>
            <a:r>
              <a:rPr lang="nl-NL" sz="1500" dirty="0"/>
              <a:t>Harde zaden kunnen we ook voortrekken als we in februari-april rekening houdend met de temperatuur kunnen we zaaien. Is het onder de ideale temperatuur, dan kunnen we voortrekken.</a:t>
            </a:r>
          </a:p>
          <a:p>
            <a:pPr rtl="0"/>
            <a:r>
              <a:rPr lang="nl-NL" sz="1500" dirty="0"/>
              <a:t>Laat harde zaden een paar uur weken in water, voordat je ze zaait.</a:t>
            </a:r>
          </a:p>
        </p:txBody>
      </p:sp>
      <p:sp>
        <p:nvSpPr>
          <p:cNvPr id="256" name="Tijdelijke aanduiding voor datum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nl-NL" dirty="0"/>
              <a:t>2022</a:t>
            </a:r>
          </a:p>
        </p:txBody>
      </p:sp>
      <p:sp>
        <p:nvSpPr>
          <p:cNvPr id="257" name="Tijdelijke aanduiding voor voettekst 256">
            <a:extLst>
              <a:ext uri="{FF2B5EF4-FFF2-40B4-BE49-F238E27FC236}">
                <a16:creationId xmlns:a16="http://schemas.microsoft.com/office/drawing/2014/main" id="{8DBC7823-0B82-44CB-B937-1DAF28C165B4}"/>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 </a:t>
            </a:r>
          </a:p>
        </p:txBody>
      </p:sp>
      <p:sp>
        <p:nvSpPr>
          <p:cNvPr id="258" name="Tijdelijke aanduiding voor dianumm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6</a:t>
            </a:fld>
            <a:endParaRPr lang="nl-NL"/>
          </a:p>
        </p:txBody>
      </p:sp>
      <p:pic>
        <p:nvPicPr>
          <p:cNvPr id="2" name="Afbeelding 1">
            <a:extLst>
              <a:ext uri="{FF2B5EF4-FFF2-40B4-BE49-F238E27FC236}">
                <a16:creationId xmlns:a16="http://schemas.microsoft.com/office/drawing/2014/main" id="{137B0FC4-1096-7B28-0619-127D992BF5C5}"/>
              </a:ext>
            </a:extLst>
          </p:cNvPr>
          <p:cNvPicPr>
            <a:picLocks noChangeAspect="1"/>
          </p:cNvPicPr>
          <p:nvPr/>
        </p:nvPicPr>
        <p:blipFill>
          <a:blip r:embed="rId4"/>
          <a:stretch>
            <a:fillRect/>
          </a:stretch>
        </p:blipFill>
        <p:spPr>
          <a:xfrm>
            <a:off x="11126571" y="5910968"/>
            <a:ext cx="1219306" cy="1018120"/>
          </a:xfrm>
          <a:prstGeom prst="rect">
            <a:avLst/>
          </a:prstGeom>
        </p:spPr>
      </p:pic>
    </p:spTree>
    <p:extLst>
      <p:ext uri="{BB962C8B-B14F-4D97-AF65-F5344CB8AC3E}">
        <p14:creationId xmlns:p14="http://schemas.microsoft.com/office/powerpoint/2010/main" val="109430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tekst 21">
            <a:extLst>
              <a:ext uri="{FF2B5EF4-FFF2-40B4-BE49-F238E27FC236}">
                <a16:creationId xmlns:a16="http://schemas.microsoft.com/office/drawing/2014/main" id="{322BD54C-AB8D-4B3B-836D-ABFFFE5D70BE}"/>
              </a:ext>
            </a:extLst>
          </p:cNvPr>
          <p:cNvSpPr>
            <a:spLocks noGrp="1"/>
          </p:cNvSpPr>
          <p:nvPr>
            <p:ph type="body" sz="quarter" idx="16"/>
          </p:nvPr>
        </p:nvSpPr>
        <p:spPr>
          <a:xfrm>
            <a:off x="526211" y="876240"/>
            <a:ext cx="11266098" cy="5105520"/>
          </a:xfrm>
        </p:spPr>
        <p:txBody>
          <a:bodyPr rtlCol="0"/>
          <a:lstStyle/>
          <a:p>
            <a:pPr rtl="0"/>
            <a:r>
              <a:rPr lang="nl-NL" sz="2000" dirty="0"/>
              <a:t>Vul een bekertje met water en leg daar je zaden in. Na 2 tot 4 dagen zouden de zaden open moeten springen en het worteltje laten zien. Als dit het geval is kun je deze ontkiemde zaden direct in de grond doen. Stop ze ongeveer 0,5 - 1 centimeter in de grond met het worteltje naar beneden. Belangrijk is dat de zaaigrond goed doorlatend is.</a:t>
            </a:r>
          </a:p>
          <a:p>
            <a:pPr rtl="0"/>
            <a:endParaRPr lang="nl-NL" sz="2000" dirty="0"/>
          </a:p>
          <a:p>
            <a:pPr rtl="0"/>
            <a:r>
              <a:rPr lang="nl-NL" sz="2000" dirty="0"/>
              <a:t>Laat harde zaden een paar uur weken in water, voordat je ze zaait. Koude </a:t>
            </a:r>
            <a:r>
              <a:rPr lang="nl-NL" sz="2000" dirty="0" err="1"/>
              <a:t>kiemers</a:t>
            </a:r>
            <a:r>
              <a:rPr lang="nl-NL" sz="2000" dirty="0"/>
              <a:t> leg je eerst een paar dagen in de diepvriezer. Hierdoor ontwaken ze uit de kiemrust, waardoor de zaden ontkiemen kunnen. Er zijn ook soorten die zelfs vrieskou nodig hebben om goed te kunnen kiemen in een warmere periode.</a:t>
            </a:r>
          </a:p>
          <a:p>
            <a:pPr rtl="0"/>
            <a:r>
              <a:rPr lang="nl-NL" sz="2000" dirty="0"/>
              <a:t>Vandaar het zaaien in august-september.</a:t>
            </a:r>
          </a:p>
          <a:p>
            <a:pPr rtl="0"/>
            <a:r>
              <a:rPr lang="nl-NL" sz="2000" dirty="0"/>
              <a:t>Nadat de zaden een tijdje op de grond liggen gaan veel zaden in kiemrust om te voorkomen dat ze gaan kiemen in een ongunstige periode.</a:t>
            </a:r>
          </a:p>
          <a:p>
            <a:pPr rtl="0"/>
            <a:endParaRPr lang="nl-NL" dirty="0"/>
          </a:p>
        </p:txBody>
      </p:sp>
      <p:sp>
        <p:nvSpPr>
          <p:cNvPr id="323" name="Tijdelijke aanduiding voor datum 322">
            <a:extLst>
              <a:ext uri="{FF2B5EF4-FFF2-40B4-BE49-F238E27FC236}">
                <a16:creationId xmlns:a16="http://schemas.microsoft.com/office/drawing/2014/main" id="{E3799503-8083-4A2B-B1A6-DA877569C577}"/>
              </a:ext>
            </a:extLst>
          </p:cNvPr>
          <p:cNvSpPr>
            <a:spLocks noGrp="1"/>
          </p:cNvSpPr>
          <p:nvPr>
            <p:ph type="dt" sz="half" idx="2"/>
          </p:nvPr>
        </p:nvSpPr>
        <p:spPr>
          <a:xfrm>
            <a:off x="838200" y="6356350"/>
            <a:ext cx="2743200" cy="365125"/>
          </a:xfrm>
        </p:spPr>
        <p:txBody>
          <a:bodyPr rtlCol="0"/>
          <a:lstStyle/>
          <a:p>
            <a:pPr rtl="0"/>
            <a:r>
              <a:rPr lang="nl-NL" dirty="0"/>
              <a:t>2022	</a:t>
            </a:r>
          </a:p>
        </p:txBody>
      </p:sp>
      <p:sp>
        <p:nvSpPr>
          <p:cNvPr id="324" name="Tijdelijke aanduiding voor voettekst 323">
            <a:extLst>
              <a:ext uri="{FF2B5EF4-FFF2-40B4-BE49-F238E27FC236}">
                <a16:creationId xmlns:a16="http://schemas.microsoft.com/office/drawing/2014/main" id="{F3416D3B-8D80-4408-8E8E-08E7B3A092C0}"/>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a:t>
            </a:r>
          </a:p>
        </p:txBody>
      </p:sp>
      <p:sp>
        <p:nvSpPr>
          <p:cNvPr id="325" name="Tijdelijke aanduiding voor dianumm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7</a:t>
            </a:fld>
            <a:endParaRPr lang="nl-NL"/>
          </a:p>
        </p:txBody>
      </p:sp>
      <p:pic>
        <p:nvPicPr>
          <p:cNvPr id="2" name="Afbeelding 1">
            <a:extLst>
              <a:ext uri="{FF2B5EF4-FFF2-40B4-BE49-F238E27FC236}">
                <a16:creationId xmlns:a16="http://schemas.microsoft.com/office/drawing/2014/main" id="{5E155B89-87D4-C6A5-70D2-C96D8A2E3FD2}"/>
              </a:ext>
            </a:extLst>
          </p:cNvPr>
          <p:cNvPicPr>
            <a:picLocks noChangeAspect="1"/>
          </p:cNvPicPr>
          <p:nvPr/>
        </p:nvPicPr>
        <p:blipFill>
          <a:blip r:embed="rId3"/>
          <a:stretch>
            <a:fillRect/>
          </a:stretch>
        </p:blipFill>
        <p:spPr>
          <a:xfrm>
            <a:off x="11182656" y="5919514"/>
            <a:ext cx="1219306" cy="1018120"/>
          </a:xfrm>
          <a:prstGeom prst="rect">
            <a:avLst/>
          </a:prstGeom>
        </p:spPr>
      </p:pic>
    </p:spTree>
    <p:extLst>
      <p:ext uri="{BB962C8B-B14F-4D97-AF65-F5344CB8AC3E}">
        <p14:creationId xmlns:p14="http://schemas.microsoft.com/office/powerpoint/2010/main" val="48517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3F20131-2E66-4147-85FF-C0F1FCA97231}"/>
              </a:ext>
            </a:extLst>
          </p:cNvPr>
          <p:cNvSpPr>
            <a:spLocks noGrp="1"/>
          </p:cNvSpPr>
          <p:nvPr>
            <p:ph type="title"/>
          </p:nvPr>
        </p:nvSpPr>
        <p:spPr>
          <a:xfrm>
            <a:off x="838200" y="477600"/>
            <a:ext cx="3126583" cy="640698"/>
          </a:xfrm>
        </p:spPr>
        <p:txBody>
          <a:bodyPr rtlCol="0"/>
          <a:lstStyle/>
          <a:p>
            <a:pPr rtl="0"/>
            <a:r>
              <a:rPr lang="nl-NL" sz="2200" dirty="0"/>
              <a:t>Bloemzaad</a:t>
            </a:r>
          </a:p>
        </p:txBody>
      </p:sp>
      <p:sp>
        <p:nvSpPr>
          <p:cNvPr id="19" name="Tijdelijke aanduiding voor tekst 18">
            <a:extLst>
              <a:ext uri="{FF2B5EF4-FFF2-40B4-BE49-F238E27FC236}">
                <a16:creationId xmlns:a16="http://schemas.microsoft.com/office/drawing/2014/main" id="{59BCB765-3776-41F5-B6B8-6208678A046A}"/>
              </a:ext>
            </a:extLst>
          </p:cNvPr>
          <p:cNvSpPr>
            <a:spLocks noGrp="1"/>
          </p:cNvSpPr>
          <p:nvPr>
            <p:ph type="body" sz="quarter" idx="12"/>
          </p:nvPr>
        </p:nvSpPr>
        <p:spPr>
          <a:xfrm>
            <a:off x="838200" y="1621766"/>
            <a:ext cx="10617679" cy="4606506"/>
          </a:xfrm>
        </p:spPr>
        <p:txBody>
          <a:bodyPr rtlCol="0"/>
          <a:lstStyle/>
          <a:p>
            <a:pPr rtl="0"/>
            <a:r>
              <a:rPr lang="nl-NL" sz="2000" dirty="0"/>
              <a:t>Strooi het zaad losjes uit, zodat er genoeg ruimte tussen de zaden blijft. Strooi hierna een dun laagje aarde over de zaadjes en geef de grond voorzichtig water zodat de zaadjes niet wegspoelen. Na twee à drie weken zullen de zaadjes gaan ontkiemen. Belangrijk is dat de zaaigrond goed doorlatend is.</a:t>
            </a:r>
          </a:p>
          <a:p>
            <a:pPr rtl="0"/>
            <a:endParaRPr lang="nl-NL" sz="2000" dirty="0"/>
          </a:p>
          <a:p>
            <a:pPr rtl="0"/>
            <a:r>
              <a:rPr lang="nl-NL" sz="2000" dirty="0"/>
              <a:t>Algemene zaaitips voor bloemen</a:t>
            </a:r>
          </a:p>
          <a:p>
            <a:pPr rtl="0"/>
            <a:r>
              <a:rPr lang="nl-NL" sz="2000" dirty="0"/>
              <a:t>Zaai niet het hele zakje in één keer. ...</a:t>
            </a:r>
          </a:p>
          <a:p>
            <a:pPr rtl="0"/>
            <a:r>
              <a:rPr lang="nl-NL" sz="2000" dirty="0"/>
              <a:t>Maak de grond eerst iets los en verwijder nauwkeurig alle onkruid.</a:t>
            </a:r>
          </a:p>
          <a:p>
            <a:pPr rtl="0"/>
            <a:r>
              <a:rPr lang="nl-NL" sz="2000" dirty="0"/>
              <a:t>Zaai de zaden op een diepte die ongeveer 2 keer het formaat van het zaadje is.</a:t>
            </a:r>
          </a:p>
          <a:p>
            <a:pPr rtl="0"/>
            <a:r>
              <a:rPr lang="nl-NL" sz="2000" dirty="0"/>
              <a:t>Zaai </a:t>
            </a:r>
            <a:r>
              <a:rPr lang="nl-NL" sz="2000" dirty="0" err="1"/>
              <a:t>breedwerpig</a:t>
            </a:r>
            <a:r>
              <a:rPr lang="nl-NL" sz="2000" dirty="0"/>
              <a:t>, waardoor je een natuurlijke uitstraling krijgt.</a:t>
            </a:r>
          </a:p>
        </p:txBody>
      </p:sp>
      <p:sp>
        <p:nvSpPr>
          <p:cNvPr id="256" name="Tijdelijke aanduiding voor datum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nl-NL" dirty="0"/>
              <a:t>2022</a:t>
            </a:r>
          </a:p>
        </p:txBody>
      </p:sp>
      <p:sp>
        <p:nvSpPr>
          <p:cNvPr id="257" name="Tijdelijke aanduiding voor voettekst 256">
            <a:extLst>
              <a:ext uri="{FF2B5EF4-FFF2-40B4-BE49-F238E27FC236}">
                <a16:creationId xmlns:a16="http://schemas.microsoft.com/office/drawing/2014/main" id="{8DBC7823-0B82-44CB-B937-1DAF28C165B4}"/>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 </a:t>
            </a:r>
          </a:p>
        </p:txBody>
      </p:sp>
      <p:sp>
        <p:nvSpPr>
          <p:cNvPr id="258" name="Tijdelijke aanduiding voor dianumm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8</a:t>
            </a:fld>
            <a:endParaRPr lang="nl-NL"/>
          </a:p>
        </p:txBody>
      </p:sp>
      <p:pic>
        <p:nvPicPr>
          <p:cNvPr id="2" name="Afbeelding 1">
            <a:extLst>
              <a:ext uri="{FF2B5EF4-FFF2-40B4-BE49-F238E27FC236}">
                <a16:creationId xmlns:a16="http://schemas.microsoft.com/office/drawing/2014/main" id="{A5149C8F-E1E7-D10A-D673-228576BF8F9A}"/>
              </a:ext>
            </a:extLst>
          </p:cNvPr>
          <p:cNvPicPr>
            <a:picLocks noChangeAspect="1"/>
          </p:cNvPicPr>
          <p:nvPr/>
        </p:nvPicPr>
        <p:blipFill>
          <a:blip r:embed="rId3"/>
          <a:stretch>
            <a:fillRect/>
          </a:stretch>
        </p:blipFill>
        <p:spPr>
          <a:xfrm>
            <a:off x="11074826" y="5910968"/>
            <a:ext cx="1219306" cy="1018120"/>
          </a:xfrm>
          <a:prstGeom prst="rect">
            <a:avLst/>
          </a:prstGeom>
        </p:spPr>
      </p:pic>
    </p:spTree>
    <p:extLst>
      <p:ext uri="{BB962C8B-B14F-4D97-AF65-F5344CB8AC3E}">
        <p14:creationId xmlns:p14="http://schemas.microsoft.com/office/powerpoint/2010/main" val="428451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59BCB765-3776-41F5-B6B8-6208678A046A}"/>
              </a:ext>
            </a:extLst>
          </p:cNvPr>
          <p:cNvSpPr>
            <a:spLocks noGrp="1"/>
          </p:cNvSpPr>
          <p:nvPr>
            <p:ph type="body" sz="quarter" idx="12"/>
          </p:nvPr>
        </p:nvSpPr>
        <p:spPr>
          <a:xfrm>
            <a:off x="474454" y="733245"/>
            <a:ext cx="10981426" cy="5495027"/>
          </a:xfrm>
        </p:spPr>
        <p:txBody>
          <a:bodyPr rtlCol="0"/>
          <a:lstStyle/>
          <a:p>
            <a:pPr rtl="0"/>
            <a:r>
              <a:rPr lang="nl-NL" sz="2000" dirty="0"/>
              <a:t>Eenjarige bloemen groeien snel en bloeien nog hetzelfde jaar. Ze staan erom bekend dat ze extra fleurig zijn en uitbundig bloeien. Tijdens de winter sterven ze af. Ze hebben een kale bodem nodig om te kiemen.</a:t>
            </a:r>
          </a:p>
          <a:p>
            <a:pPr rtl="0"/>
            <a:endParaRPr lang="nl-NL" sz="2000" dirty="0"/>
          </a:p>
          <a:p>
            <a:pPr rtl="0"/>
            <a:r>
              <a:rPr lang="nl-NL" sz="2000" dirty="0"/>
              <a:t>Je kunt de uitgebloeide bloemen gewoon laten liggen. Laat je ze staan, dan drogen ze uit en kan de wind de zaden verspreiden. Laat je ze liggen, dan zorgen de zon en wind ervoor dat de zaden op de grond vallen en hetzelfde jaar of volgend jaar op deze plek kunnen ontkiemen.</a:t>
            </a:r>
          </a:p>
          <a:p>
            <a:pPr rtl="0"/>
            <a:endParaRPr lang="nl-NL" sz="2000" dirty="0"/>
          </a:p>
          <a:p>
            <a:pPr rtl="0"/>
            <a:r>
              <a:rPr lang="nl-NL" sz="2000" dirty="0"/>
              <a:t>Bij te veel aan gewonnen zaad.</a:t>
            </a:r>
          </a:p>
        </p:txBody>
      </p:sp>
      <p:sp>
        <p:nvSpPr>
          <p:cNvPr id="256" name="Tijdelijke aanduiding voor datum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nl-NL" dirty="0"/>
              <a:t>2022</a:t>
            </a:r>
          </a:p>
        </p:txBody>
      </p:sp>
      <p:sp>
        <p:nvSpPr>
          <p:cNvPr id="257" name="Tijdelijke aanduiding voor voettekst 256">
            <a:extLst>
              <a:ext uri="{FF2B5EF4-FFF2-40B4-BE49-F238E27FC236}">
                <a16:creationId xmlns:a16="http://schemas.microsoft.com/office/drawing/2014/main" id="{8DBC7823-0B82-44CB-B937-1DAF28C165B4}"/>
              </a:ext>
            </a:extLst>
          </p:cNvPr>
          <p:cNvSpPr>
            <a:spLocks noGrp="1"/>
          </p:cNvSpPr>
          <p:nvPr>
            <p:ph type="ftr" sz="quarter" idx="3"/>
          </p:nvPr>
        </p:nvSpPr>
        <p:spPr>
          <a:xfrm>
            <a:off x="4038600" y="6356350"/>
            <a:ext cx="4114800" cy="365125"/>
          </a:xfrm>
        </p:spPr>
        <p:txBody>
          <a:bodyPr rtlCol="0"/>
          <a:lstStyle/>
          <a:p>
            <a:pPr rtl="0"/>
            <a:r>
              <a:rPr lang="nl-NL" dirty="0"/>
              <a:t>Presentatie zaaitijd Atv de uithof </a:t>
            </a:r>
          </a:p>
        </p:txBody>
      </p:sp>
      <p:sp>
        <p:nvSpPr>
          <p:cNvPr id="258" name="Tijdelijke aanduiding voor dianumm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nl-NL" smtClean="0"/>
              <a:pPr rtl="0"/>
              <a:t>9</a:t>
            </a:fld>
            <a:endParaRPr lang="nl-NL"/>
          </a:p>
        </p:txBody>
      </p:sp>
      <p:pic>
        <p:nvPicPr>
          <p:cNvPr id="2" name="Afbeelding 1">
            <a:extLst>
              <a:ext uri="{FF2B5EF4-FFF2-40B4-BE49-F238E27FC236}">
                <a16:creationId xmlns:a16="http://schemas.microsoft.com/office/drawing/2014/main" id="{637DA28F-6B40-FC65-2BFA-228808849CEB}"/>
              </a:ext>
            </a:extLst>
          </p:cNvPr>
          <p:cNvPicPr>
            <a:picLocks noChangeAspect="1"/>
          </p:cNvPicPr>
          <p:nvPr/>
        </p:nvPicPr>
        <p:blipFill>
          <a:blip r:embed="rId3"/>
          <a:stretch>
            <a:fillRect/>
          </a:stretch>
        </p:blipFill>
        <p:spPr>
          <a:xfrm>
            <a:off x="11107893" y="5833471"/>
            <a:ext cx="1219306" cy="1018120"/>
          </a:xfrm>
          <a:prstGeom prst="rect">
            <a:avLst/>
          </a:prstGeom>
        </p:spPr>
      </p:pic>
    </p:spTree>
    <p:extLst>
      <p:ext uri="{BB962C8B-B14F-4D97-AF65-F5344CB8AC3E}">
        <p14:creationId xmlns:p14="http://schemas.microsoft.com/office/powerpoint/2010/main" val="1701576596"/>
      </p:ext>
    </p:extLst>
  </p:cSld>
  <p:clrMapOvr>
    <a:masterClrMapping/>
  </p:clrMapOvr>
</p:sld>
</file>

<file path=ppt/theme/theme1.xml><?xml version="1.0" encoding="utf-8"?>
<a:theme xmlns:a="http://schemas.openxmlformats.org/drawingml/2006/main" name="Office-thema">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7417_TF16411175_Win32" id="{1C6E7AE7-ECC6-4E35-8C40-C0FF9262D012}" vid="{71D7E812-6A60-4F8A-ADF7-3141E45DA5D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F1B15C2-B622-4464-872A-FFB13E3A35CE}">
  <ds:schemaRefs>
    <ds:schemaRef ds:uri="http://schemas.microsoft.com/sharepoint/v3/contenttype/forms"/>
  </ds:schemaRefs>
</ds:datastoreItem>
</file>

<file path=customXml/itemProps2.xml><?xml version="1.0" encoding="utf-8"?>
<ds:datastoreItem xmlns:ds="http://schemas.openxmlformats.org/officeDocument/2006/customXml" ds:itemID="{065F1115-A9D1-4ADF-878E-8B9CEB1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439292-23DE-4FBC-B000-AFED89AC64F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{13CFB090-4BE3-4DFF-A644-6E3DA7883070}tf16411175_win32</Template>
  <TotalTime>82</TotalTime>
  <Words>1782</Words>
  <Application>Microsoft Office PowerPoint</Application>
  <PresentationFormat>Breedbeeld</PresentationFormat>
  <Paragraphs>138</Paragraphs>
  <Slides>16</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Tenorite </vt:lpstr>
      <vt:lpstr>Tenorite Bold</vt:lpstr>
      <vt:lpstr>Office-thema</vt:lpstr>
      <vt:lpstr>Zaaitijd</vt:lpstr>
      <vt:lpstr>Zaaien </vt:lpstr>
      <vt:lpstr>De ideale zaaitijd is  het Najaar! </vt:lpstr>
      <vt:lpstr>PowerPoint-presentatie</vt:lpstr>
      <vt:lpstr>PowerPoint-presentatie</vt:lpstr>
      <vt:lpstr>Het voortrekken</vt:lpstr>
      <vt:lpstr>PowerPoint-presentatie</vt:lpstr>
      <vt:lpstr>Bloemzaad</vt:lpstr>
      <vt:lpstr>PowerPoint-presentatie</vt:lpstr>
      <vt:lpstr>Uitgebloeide bloemen afknippen</vt:lpstr>
      <vt:lpstr>Kun je oude zaadjes nog gebruiken</vt:lpstr>
      <vt:lpstr>PowerPoint-presentatie</vt:lpstr>
      <vt:lpstr>PowerPoint-presentatie</vt:lpstr>
      <vt:lpstr>PowerPoint-presentatie</vt:lpstr>
      <vt:lpstr>PowerPoint-presentatie</vt:lpstr>
      <vt:lpstr>Loopklaver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Zaaitijd</dc:title>
  <dc:creator>Natascha Jutte</dc:creator>
  <cp:lastModifiedBy>Ab Jansen</cp:lastModifiedBy>
  <cp:revision>2</cp:revision>
  <dcterms:created xsi:type="dcterms:W3CDTF">2022-06-22T09:14:32Z</dcterms:created>
  <dcterms:modified xsi:type="dcterms:W3CDTF">2022-06-25T08:24:36Z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